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7" r:id="rId1"/>
  </p:sldMasterIdLst>
  <p:notesMasterIdLst>
    <p:notesMasterId r:id="rId4"/>
  </p:notesMasterIdLst>
  <p:handoutMasterIdLst>
    <p:handoutMasterId r:id="rId5"/>
  </p:handoutMasterIdLst>
  <p:sldIdLst>
    <p:sldId id="358" r:id="rId2"/>
    <p:sldId id="7133" r:id="rId3"/>
  </p:sldIdLst>
  <p:sldSz cx="12192000" cy="6858000"/>
  <p:notesSz cx="7010400" cy="92964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1pPr>
    <a:lvl2pPr marL="466481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2pPr>
    <a:lvl3pPr marL="932962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3pPr>
    <a:lvl4pPr marL="1399443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4pPr>
    <a:lvl5pPr marL="1865925" algn="l" rtl="0" fontAlgn="base">
      <a:spcBef>
        <a:spcPct val="0"/>
      </a:spcBef>
      <a:spcAft>
        <a:spcPct val="0"/>
      </a:spcAft>
      <a:defRPr sz="1632" kern="1200">
        <a:solidFill>
          <a:schemeClr val="tx1"/>
        </a:solidFill>
        <a:latin typeface="Arial" charset="0"/>
        <a:ea typeface="+mn-ea"/>
        <a:cs typeface="+mn-cs"/>
      </a:defRPr>
    </a:lvl5pPr>
    <a:lvl6pPr marL="2332406" algn="l" defTabSz="932962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6pPr>
    <a:lvl7pPr marL="2798887" algn="l" defTabSz="932962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7pPr>
    <a:lvl8pPr marL="3265368" algn="l" defTabSz="932962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8pPr>
    <a:lvl9pPr marL="3731849" algn="l" defTabSz="932962" rtl="0" eaLnBrk="1" latinLnBrk="0" hangingPunct="1">
      <a:defRPr sz="1632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380" userDrawn="1">
          <p15:clr>
            <a:srgbClr val="A4A3A4"/>
          </p15:clr>
        </p15:guide>
        <p15:guide id="2" pos="3021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31416"/>
    <a:srgbClr val="F5C7C8"/>
    <a:srgbClr val="5A5A5A"/>
    <a:srgbClr val="0563BB"/>
    <a:srgbClr val="0354B0"/>
    <a:srgbClr val="0049A6"/>
    <a:srgbClr val="0457B5"/>
    <a:srgbClr val="10A2ED"/>
    <a:srgbClr val="087CE3"/>
    <a:srgbClr val="05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1" autoAdjust="0"/>
    <p:restoredTop sz="93704" autoAdjust="0"/>
  </p:normalViewPr>
  <p:slideViewPr>
    <p:cSldViewPr snapToGrid="0" snapToObjects="1">
      <p:cViewPr varScale="1">
        <p:scale>
          <a:sx n="111" d="100"/>
          <a:sy n="111" d="100"/>
        </p:scale>
        <p:origin x="968" y="192"/>
      </p:cViewPr>
      <p:guideLst>
        <p:guide orient="horz" pos="252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96"/>
    </p:cViewPr>
  </p:sorterViewPr>
  <p:notesViewPr>
    <p:cSldViewPr snapToGrid="0" snapToObjects="1">
      <p:cViewPr varScale="1">
        <p:scale>
          <a:sx n="88" d="100"/>
          <a:sy n="88" d="100"/>
        </p:scale>
        <p:origin x="3832" y="192"/>
      </p:cViewPr>
      <p:guideLst>
        <p:guide orient="horz" pos="4380"/>
        <p:guide pos="3021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125413" y="582613"/>
            <a:ext cx="7267576" cy="408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0882" y="4995326"/>
            <a:ext cx="5396243" cy="125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19573" y="8928489"/>
            <a:ext cx="1875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07060" y="95893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3526" rtl="0" eaLnBrk="0" fontAlgn="base" hangingPunct="0">
      <a:spcBef>
        <a:spcPct val="0"/>
      </a:spcBef>
      <a:spcAft>
        <a:spcPct val="0"/>
      </a:spcAft>
      <a:buClr>
        <a:schemeClr val="tx2"/>
      </a:buClr>
      <a:defRPr sz="1632" kern="1200">
        <a:solidFill>
          <a:schemeClr val="tx1"/>
        </a:solidFill>
        <a:latin typeface="Arial" charset="0"/>
        <a:ea typeface="+mn-ea"/>
        <a:cs typeface="+mn-cs"/>
      </a:defRPr>
    </a:lvl1pPr>
    <a:lvl2pPr marL="119860" indent="-118241" algn="l" defTabSz="913526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32" kern="1200">
        <a:solidFill>
          <a:schemeClr val="tx1"/>
        </a:solidFill>
        <a:latin typeface="Arial" charset="0"/>
        <a:ea typeface="+mn-ea"/>
        <a:cs typeface="+mn-cs"/>
      </a:defRPr>
    </a:lvl2pPr>
    <a:lvl3pPr marL="306129" indent="-184649" algn="l" defTabSz="913526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32" kern="1200">
        <a:solidFill>
          <a:schemeClr val="tx1"/>
        </a:solidFill>
        <a:latin typeface="Arial" charset="0"/>
        <a:ea typeface="+mn-ea"/>
        <a:cs typeface="+mn-cs"/>
      </a:defRPr>
    </a:lvl3pPr>
    <a:lvl4pPr marL="435707" indent="-127959" algn="l" defTabSz="913526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32" kern="1200">
        <a:solidFill>
          <a:schemeClr val="tx1"/>
        </a:solidFill>
        <a:latin typeface="Arial" charset="0"/>
        <a:ea typeface="+mn-ea"/>
        <a:cs typeface="+mn-cs"/>
      </a:defRPr>
    </a:lvl4pPr>
    <a:lvl5pPr marL="553946" indent="-116620" algn="l" defTabSz="913526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32" kern="1200">
        <a:solidFill>
          <a:schemeClr val="tx1"/>
        </a:solidFill>
        <a:latin typeface="Arial" charset="0"/>
        <a:ea typeface="+mn-ea"/>
        <a:cs typeface="+mn-cs"/>
      </a:defRPr>
    </a:lvl5pPr>
    <a:lvl6pPr marL="2332406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6pPr>
    <a:lvl7pPr marL="2798887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7pPr>
    <a:lvl8pPr marL="3265368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8pPr>
    <a:lvl9pPr marL="3731849" algn="l" defTabSz="932962" rtl="0" eaLnBrk="1" latinLnBrk="0" hangingPunct="1">
      <a:defRPr sz="12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5413" y="582613"/>
            <a:ext cx="7267576" cy="4089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10882" y="4995326"/>
            <a:ext cx="5396243" cy="2511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22166" y="8928489"/>
            <a:ext cx="84959" cy="184666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9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6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68.xml"/><Relationship Id="rId7" Type="http://schemas.openxmlformats.org/officeDocument/2006/relationships/image" Target="../media/image4.jpg"/><Relationship Id="rId2" Type="http://schemas.openxmlformats.org/officeDocument/2006/relationships/tags" Target="../tags/tag6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79155540"/>
              </p:ext>
            </p:extLst>
          </p:nvPr>
        </p:nvGraphicFramePr>
        <p:xfrm>
          <a:off x="2162" y="1622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6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62" y="1622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99F6096A-45B4-4736-97C5-4E702493481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 err="1">
              <a:solidFill>
                <a:schemeClr val="tx1"/>
              </a:solidFill>
              <a:latin typeface="Book Antiqua" panose="02040602050305030304" pitchFamily="18" charset="0"/>
              <a:ea typeface="+mj-ea"/>
              <a:cs typeface="+mj-cs"/>
              <a:sym typeface="Book Antiqua" panose="02040602050305030304" pitchFamily="18" charset="0"/>
            </a:endParaRPr>
          </a:p>
        </p:txBody>
      </p:sp>
      <p:pic>
        <p:nvPicPr>
          <p:cNvPr id="10" name="Picture Placeholder 5" descr="A group of people in a garden&#10;&#10;Description automatically generated">
            <a:extLst>
              <a:ext uri="{FF2B5EF4-FFF2-40B4-BE49-F238E27FC236}">
                <a16:creationId xmlns:a16="http://schemas.microsoft.com/office/drawing/2014/main" id="{FCE16DA0-3542-48DF-A1BA-093C740221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1" b="14197"/>
          <a:stretch/>
        </p:blipFill>
        <p:spPr bwMode="ltGray"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54B4814-76D0-4007-950C-EE3650483A86}"/>
              </a:ext>
            </a:extLst>
          </p:cNvPr>
          <p:cNvPicPr>
            <a:picLocks/>
          </p:cNvPicPr>
          <p:nvPr userDrawn="1"/>
        </p:nvPicPr>
        <p:blipFill>
          <a:blip r:embed="rId8"/>
          <a:stretch>
            <a:fillRect/>
          </a:stretch>
        </p:blipFill>
        <p:spPr bwMode="white">
          <a:xfrm>
            <a:off x="361" y="394098"/>
            <a:ext cx="5358947" cy="3551990"/>
          </a:xfrm>
          <a:prstGeom prst="rect">
            <a:avLst/>
          </a:prstGeom>
        </p:spPr>
      </p:pic>
      <p:sp>
        <p:nvSpPr>
          <p:cNvPr id="13" name="Title">
            <a:extLst>
              <a:ext uri="{FF2B5EF4-FFF2-40B4-BE49-F238E27FC236}">
                <a16:creationId xmlns:a16="http://schemas.microsoft.com/office/drawing/2014/main" id="{404BF8EA-8F14-4F1F-966D-76B3E13D6D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11668" y="574059"/>
            <a:ext cx="4937760" cy="36933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lang="x-none" sz="2400" b="0" baseline="0">
                <a:solidFill>
                  <a:schemeClr val="accent1"/>
                </a:solidFill>
                <a:latin typeface="Book Antiqua" panose="02040602050305030304" pitchFamily="18" charset="0"/>
                <a:ea typeface="+mj-ea"/>
              </a:defRPr>
            </a:lvl1pPr>
          </a:lstStyle>
          <a:p>
            <a:pPr lvl="0" latinLnBrk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7" name="Subtitle">
            <a:extLst>
              <a:ext uri="{FF2B5EF4-FFF2-40B4-BE49-F238E27FC236}">
                <a16:creationId xmlns:a16="http://schemas.microsoft.com/office/drawing/2014/main" id="{1E913006-67D4-4441-B59B-A5F0DADD8D9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1668" y="1876396"/>
            <a:ext cx="4937760" cy="2198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lang="x-none" sz="1400" cap="none" noProof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8" name="doc id">
            <a:extLst>
              <a:ext uri="{FF2B5EF4-FFF2-40B4-BE49-F238E27FC236}">
                <a16:creationId xmlns:a16="http://schemas.microsoft.com/office/drawing/2014/main" id="{11258A7C-DC69-40F8-8BA6-A683B3AA7D3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87911" y="37255"/>
            <a:ext cx="401720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 lang="x-none"/>
            </a:pPr>
            <a:endParaRPr lang="x-none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9" name="Working Draft Text" hidden="1">
            <a:extLst>
              <a:ext uri="{FF2B5EF4-FFF2-40B4-BE49-F238E27FC236}">
                <a16:creationId xmlns:a16="http://schemas.microsoft.com/office/drawing/2014/main" id="{54D4A062-BFB3-43F5-84CB-CFA918788C9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93847" y="6173976"/>
            <a:ext cx="3795784" cy="1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x-none"/>
            </a:pPr>
            <a:r>
              <a:rPr lang="en-US" sz="800" b="1" baseline="0">
                <a:solidFill>
                  <a:schemeClr val="bg1"/>
                </a:solidFill>
                <a:latin typeface="+mn-lt"/>
              </a:rPr>
              <a:t>WORKING DRAFT</a:t>
            </a:r>
            <a:endParaRPr lang="en-US" sz="800" b="1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Working Draft" hidden="1">
            <a:extLst>
              <a:ext uri="{FF2B5EF4-FFF2-40B4-BE49-F238E27FC236}">
                <a16:creationId xmlns:a16="http://schemas.microsoft.com/office/drawing/2014/main" id="{A647DB4E-C79E-4EA5-B70F-08508E6FB3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93848" y="6299586"/>
            <a:ext cx="4038929" cy="1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x-none"/>
            </a:pPr>
            <a:r>
              <a:rPr lang="en-US" sz="800" baseline="0">
                <a:solidFill>
                  <a:schemeClr val="bg1"/>
                </a:solidFill>
                <a:latin typeface="+mn-lt"/>
              </a:rPr>
              <a:t>Last Modified 1/15/2020 10:48 PM Pacific Standard Time</a:t>
            </a:r>
            <a:endParaRPr lang="en-US" sz="80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Printed" hidden="1">
            <a:extLst>
              <a:ext uri="{FF2B5EF4-FFF2-40B4-BE49-F238E27FC236}">
                <a16:creationId xmlns:a16="http://schemas.microsoft.com/office/drawing/2014/main" id="{6009CE0E-D955-4D02-8B60-28773D75BA5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93847" y="6425198"/>
            <a:ext cx="3795784" cy="1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x-none"/>
            </a:pPr>
            <a:r>
              <a:rPr lang="en-US" sz="800" baseline="0">
                <a:solidFill>
                  <a:schemeClr val="bg1"/>
                </a:solidFill>
                <a:latin typeface="+mn-lt"/>
              </a:rPr>
              <a:t>Printed 1/14/2020 9:24 AM Pacific Standard Time</a:t>
            </a:r>
            <a:endParaRPr lang="en-US" sz="80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Document type" hidden="1">
            <a:extLst>
              <a:ext uri="{FF2B5EF4-FFF2-40B4-BE49-F238E27FC236}">
                <a16:creationId xmlns:a16="http://schemas.microsoft.com/office/drawing/2014/main" id="{4BF01663-5F88-415A-826C-C2A1E0A37E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11668" y="3029220"/>
            <a:ext cx="4933307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x-none"/>
            </a:pPr>
            <a:r>
              <a:rPr lang="x-none" sz="1400" baseline="0" dirty="0">
                <a:solidFill>
                  <a:schemeClr val="tx1"/>
                </a:solidFill>
                <a:latin typeface="+mn-lt"/>
              </a:rPr>
              <a:t>Document type | Date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653E58D-2B68-4D1B-A904-0D9C7665179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 bwMode="ltGray">
          <a:xfrm>
            <a:off x="3396905" y="3429000"/>
            <a:ext cx="1748069" cy="40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2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01439000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01" name="think-cell Slide" r:id="rId5" imgW="347" imgH="346" progId="TCLayout.ActiveDocument.1">
                  <p:embed/>
                </p:oleObj>
              </mc:Choice>
              <mc:Fallback>
                <p:oleObj name="think-cell Slide" r:id="rId5" imgW="347" imgH="34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D07B2EF-3EA7-460D-8F73-A400C25C9A9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000" b="0" i="0" baseline="0" dirty="0" err="1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10995479" y="51833"/>
            <a:ext cx="894152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x-none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9" name="Title Placeholder 2">
            <a:extLst>
              <a:ext uri="{FF2B5EF4-FFF2-40B4-BE49-F238E27FC236}">
                <a16:creationId xmlns:a16="http://schemas.microsoft.com/office/drawing/2014/main" id="{235BA8C8-24FB-4AD7-8F91-F6AC5701C1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233259" y="234864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55161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89" userDrawn="1">
          <p15:clr>
            <a:srgbClr val="F26B43"/>
          </p15:clr>
        </p15:guide>
        <p15:guide id="2" pos="101" userDrawn="1">
          <p15:clr>
            <a:srgbClr val="F26B43"/>
          </p15:clr>
        </p15:guide>
        <p15:guide id="3" orient="horz" pos="583" userDrawn="1">
          <p15:clr>
            <a:srgbClr val="F26B43"/>
          </p15:clr>
        </p15:guide>
        <p15:guide id="4" orient="horz" pos="3990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tags" Target="../tags/tag23.xml"/><Relationship Id="rId21" Type="http://schemas.openxmlformats.org/officeDocument/2006/relationships/tags" Target="../tags/tag18.xml"/><Relationship Id="rId42" Type="http://schemas.openxmlformats.org/officeDocument/2006/relationships/tags" Target="../tags/tag39.xml"/><Relationship Id="rId47" Type="http://schemas.openxmlformats.org/officeDocument/2006/relationships/tags" Target="../tags/tag44.xml"/><Relationship Id="rId63" Type="http://schemas.openxmlformats.org/officeDocument/2006/relationships/tags" Target="../tags/tag60.xml"/><Relationship Id="rId68" Type="http://schemas.openxmlformats.org/officeDocument/2006/relationships/tags" Target="../tags/tag65.xml"/><Relationship Id="rId7" Type="http://schemas.openxmlformats.org/officeDocument/2006/relationships/tags" Target="../tags/tag4.xml"/><Relationship Id="rId71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3.xml"/><Relationship Id="rId29" Type="http://schemas.openxmlformats.org/officeDocument/2006/relationships/tags" Target="../tags/tag26.xml"/><Relationship Id="rId11" Type="http://schemas.openxmlformats.org/officeDocument/2006/relationships/tags" Target="../tags/tag8.xml"/><Relationship Id="rId24" Type="http://schemas.openxmlformats.org/officeDocument/2006/relationships/tags" Target="../tags/tag21.xml"/><Relationship Id="rId32" Type="http://schemas.openxmlformats.org/officeDocument/2006/relationships/tags" Target="../tags/tag29.xml"/><Relationship Id="rId37" Type="http://schemas.openxmlformats.org/officeDocument/2006/relationships/tags" Target="../tags/tag34.xml"/><Relationship Id="rId40" Type="http://schemas.openxmlformats.org/officeDocument/2006/relationships/tags" Target="../tags/tag37.xml"/><Relationship Id="rId45" Type="http://schemas.openxmlformats.org/officeDocument/2006/relationships/tags" Target="../tags/tag42.xml"/><Relationship Id="rId53" Type="http://schemas.openxmlformats.org/officeDocument/2006/relationships/tags" Target="../tags/tag50.xml"/><Relationship Id="rId58" Type="http://schemas.openxmlformats.org/officeDocument/2006/relationships/tags" Target="../tags/tag55.xml"/><Relationship Id="rId66" Type="http://schemas.openxmlformats.org/officeDocument/2006/relationships/tags" Target="../tags/tag63.xml"/><Relationship Id="rId5" Type="http://schemas.openxmlformats.org/officeDocument/2006/relationships/tags" Target="../tags/tag2.xml"/><Relationship Id="rId61" Type="http://schemas.openxmlformats.org/officeDocument/2006/relationships/tags" Target="../tags/tag58.xml"/><Relationship Id="rId19" Type="http://schemas.openxmlformats.org/officeDocument/2006/relationships/tags" Target="../tags/tag16.xml"/><Relationship Id="rId14" Type="http://schemas.openxmlformats.org/officeDocument/2006/relationships/tags" Target="../tags/tag11.xml"/><Relationship Id="rId22" Type="http://schemas.openxmlformats.org/officeDocument/2006/relationships/tags" Target="../tags/tag19.xml"/><Relationship Id="rId27" Type="http://schemas.openxmlformats.org/officeDocument/2006/relationships/tags" Target="../tags/tag24.xml"/><Relationship Id="rId30" Type="http://schemas.openxmlformats.org/officeDocument/2006/relationships/tags" Target="../tags/tag27.xml"/><Relationship Id="rId35" Type="http://schemas.openxmlformats.org/officeDocument/2006/relationships/tags" Target="../tags/tag32.xml"/><Relationship Id="rId43" Type="http://schemas.openxmlformats.org/officeDocument/2006/relationships/tags" Target="../tags/tag40.xml"/><Relationship Id="rId48" Type="http://schemas.openxmlformats.org/officeDocument/2006/relationships/tags" Target="../tags/tag45.xml"/><Relationship Id="rId56" Type="http://schemas.openxmlformats.org/officeDocument/2006/relationships/tags" Target="../tags/tag53.xml"/><Relationship Id="rId64" Type="http://schemas.openxmlformats.org/officeDocument/2006/relationships/tags" Target="../tags/tag61.xml"/><Relationship Id="rId69" Type="http://schemas.openxmlformats.org/officeDocument/2006/relationships/tags" Target="../tags/tag66.xml"/><Relationship Id="rId8" Type="http://schemas.openxmlformats.org/officeDocument/2006/relationships/tags" Target="../tags/tag5.xml"/><Relationship Id="rId51" Type="http://schemas.openxmlformats.org/officeDocument/2006/relationships/tags" Target="../tags/tag48.xml"/><Relationship Id="rId72" Type="http://schemas.openxmlformats.org/officeDocument/2006/relationships/image" Target="../media/image2.png"/><Relationship Id="rId3" Type="http://schemas.openxmlformats.org/officeDocument/2006/relationships/theme" Target="../theme/theme1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5" Type="http://schemas.openxmlformats.org/officeDocument/2006/relationships/tags" Target="../tags/tag22.xml"/><Relationship Id="rId33" Type="http://schemas.openxmlformats.org/officeDocument/2006/relationships/tags" Target="../tags/tag30.xml"/><Relationship Id="rId38" Type="http://schemas.openxmlformats.org/officeDocument/2006/relationships/tags" Target="../tags/tag35.xml"/><Relationship Id="rId46" Type="http://schemas.openxmlformats.org/officeDocument/2006/relationships/tags" Target="../tags/tag43.xml"/><Relationship Id="rId59" Type="http://schemas.openxmlformats.org/officeDocument/2006/relationships/tags" Target="../tags/tag56.xml"/><Relationship Id="rId67" Type="http://schemas.openxmlformats.org/officeDocument/2006/relationships/tags" Target="../tags/tag64.xml"/><Relationship Id="rId20" Type="http://schemas.openxmlformats.org/officeDocument/2006/relationships/tags" Target="../tags/tag17.xml"/><Relationship Id="rId41" Type="http://schemas.openxmlformats.org/officeDocument/2006/relationships/tags" Target="../tags/tag38.xml"/><Relationship Id="rId54" Type="http://schemas.openxmlformats.org/officeDocument/2006/relationships/tags" Target="../tags/tag51.xml"/><Relationship Id="rId62" Type="http://schemas.openxmlformats.org/officeDocument/2006/relationships/tags" Target="../tags/tag59.xml"/><Relationship Id="rId7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5" Type="http://schemas.openxmlformats.org/officeDocument/2006/relationships/tags" Target="../tags/tag12.xml"/><Relationship Id="rId23" Type="http://schemas.openxmlformats.org/officeDocument/2006/relationships/tags" Target="../tags/tag20.xml"/><Relationship Id="rId28" Type="http://schemas.openxmlformats.org/officeDocument/2006/relationships/tags" Target="../tags/tag25.xml"/><Relationship Id="rId36" Type="http://schemas.openxmlformats.org/officeDocument/2006/relationships/tags" Target="../tags/tag33.xml"/><Relationship Id="rId49" Type="http://schemas.openxmlformats.org/officeDocument/2006/relationships/tags" Target="../tags/tag46.xml"/><Relationship Id="rId57" Type="http://schemas.openxmlformats.org/officeDocument/2006/relationships/tags" Target="../tags/tag54.xml"/><Relationship Id="rId10" Type="http://schemas.openxmlformats.org/officeDocument/2006/relationships/tags" Target="../tags/tag7.xml"/><Relationship Id="rId31" Type="http://schemas.openxmlformats.org/officeDocument/2006/relationships/tags" Target="../tags/tag28.xml"/><Relationship Id="rId44" Type="http://schemas.openxmlformats.org/officeDocument/2006/relationships/tags" Target="../tags/tag41.xml"/><Relationship Id="rId52" Type="http://schemas.openxmlformats.org/officeDocument/2006/relationships/tags" Target="../tags/tag49.xml"/><Relationship Id="rId60" Type="http://schemas.openxmlformats.org/officeDocument/2006/relationships/tags" Target="../tags/tag57.xml"/><Relationship Id="rId65" Type="http://schemas.openxmlformats.org/officeDocument/2006/relationships/tags" Target="../tags/tag62.xml"/><Relationship Id="rId4" Type="http://schemas.openxmlformats.org/officeDocument/2006/relationships/vmlDrawing" Target="../drawings/vmlDrawing1.vml"/><Relationship Id="rId9" Type="http://schemas.openxmlformats.org/officeDocument/2006/relationships/tags" Target="../tags/tag6.xml"/><Relationship Id="rId13" Type="http://schemas.openxmlformats.org/officeDocument/2006/relationships/tags" Target="../tags/tag10.xml"/><Relationship Id="rId18" Type="http://schemas.openxmlformats.org/officeDocument/2006/relationships/tags" Target="../tags/tag15.xml"/><Relationship Id="rId39" Type="http://schemas.openxmlformats.org/officeDocument/2006/relationships/tags" Target="../tags/tag36.xml"/><Relationship Id="rId34" Type="http://schemas.openxmlformats.org/officeDocument/2006/relationships/tags" Target="../tags/tag31.xml"/><Relationship Id="rId50" Type="http://schemas.openxmlformats.org/officeDocument/2006/relationships/tags" Target="../tags/tag47.xml"/><Relationship Id="rId55" Type="http://schemas.openxmlformats.org/officeDocument/2006/relationships/tags" Target="../tags/tag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248997459"/>
              </p:ext>
            </p:extLst>
          </p:nvPr>
        </p:nvGraphicFramePr>
        <p:xfrm>
          <a:off x="0" y="0"/>
          <a:ext cx="215979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92" name="think-cell Slide" r:id="rId70" imgW="270" imgH="270" progId="TCLayout.ActiveDocument.1">
                  <p:embed/>
                </p:oleObj>
              </mc:Choice>
              <mc:Fallback>
                <p:oleObj name="think-cell Slide" r:id="rId7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215979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6"/>
            </p:custDataLst>
          </p:nvPr>
        </p:nvSpPr>
        <p:spPr bwMode="auto">
          <a:xfrm>
            <a:off x="0" y="0"/>
            <a:ext cx="215979" cy="161974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000" b="0" i="0" baseline="0" dirty="0">
              <a:solidFill>
                <a:srgbClr val="000000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6" name="Working Draft" hidden="1">
            <a:extLst>
              <a:ext uri="{FF2B5EF4-FFF2-40B4-BE49-F238E27FC236}">
                <a16:creationId xmlns:a16="http://schemas.microsoft.com/office/drawing/2014/main" id="{DABF08FC-2FEA-4236-BE96-9AF62EC055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5400000">
            <a:off x="11120743" y="1980947"/>
            <a:ext cx="1952458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x-none"/>
            </a:pPr>
            <a:r>
              <a:rPr lang="en-US" sz="600" baseline="0">
                <a:solidFill>
                  <a:srgbClr val="808080"/>
                </a:solidFill>
                <a:latin typeface="+mn-lt"/>
                <a:ea typeface="+mn-ea"/>
              </a:rPr>
              <a:t>Last Modified 1/15/2020 10:48 PM Pacific Standard Time</a:t>
            </a:r>
            <a:endParaRPr lang="en-US" sz="16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67" name="Printed" hidden="1">
            <a:extLst>
              <a:ext uri="{FF2B5EF4-FFF2-40B4-BE49-F238E27FC236}">
                <a16:creationId xmlns:a16="http://schemas.microsoft.com/office/drawing/2014/main" id="{311E20EB-8B23-46F6-891B-0F8051438130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5400000">
            <a:off x="11228142" y="4198927"/>
            <a:ext cx="1737655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lang="x-none"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x-none"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 lang="x-none"/>
            </a:pPr>
            <a:r>
              <a:rPr lang="en-US" sz="600" baseline="0">
                <a:solidFill>
                  <a:srgbClr val="808080"/>
                </a:solidFill>
                <a:latin typeface="+mn-lt"/>
                <a:ea typeface="+mn-ea"/>
              </a:rPr>
              <a:t>Printed 1/14/2020 9:24 AM Pacific Standard Time</a:t>
            </a:r>
            <a:endParaRPr lang="en-US" sz="16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68" name="1. On-page tracker" hidden="1">
            <a:extLst>
              <a:ext uri="{FF2B5EF4-FFF2-40B4-BE49-F238E27FC236}">
                <a16:creationId xmlns:a16="http://schemas.microsoft.com/office/drawing/2014/main" id="{237301EB-FF5D-4D7B-BC99-7F4BD15500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3259" y="77303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baseline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  <a:endParaRPr lang="en-US" sz="800" cap="all" baseline="0" dirty="0">
              <a:solidFill>
                <a:schemeClr val="accent6"/>
              </a:solidFill>
              <a:latin typeface="+mn-lt"/>
              <a:ea typeface="+mn-ea"/>
            </a:endParaRPr>
          </a:p>
        </p:txBody>
      </p:sp>
      <p:sp>
        <p:nvSpPr>
          <p:cNvPr id="69" name="3. Unit of measure" hidden="1">
            <a:extLst>
              <a:ext uri="{FF2B5EF4-FFF2-40B4-BE49-F238E27FC236}">
                <a16:creationId xmlns:a16="http://schemas.microsoft.com/office/drawing/2014/main" id="{7CFAC27E-E80D-4756-83F5-BD79C7781C6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259" y="559958"/>
            <a:ext cx="11725484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noAutofit/>
          </a:bodyPr>
          <a:lstStyle>
            <a:lvl1pPr defTabSz="895350">
              <a:defRPr lang="x-none"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lang="x-none"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lang="x-none"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lang="x-none"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lang="x-none"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 lang="x-none"/>
            </a:pPr>
            <a:r>
              <a:rPr lang="en-US" sz="1600" baseline="0">
                <a:solidFill>
                  <a:schemeClr val="accent6"/>
                </a:solidFill>
                <a:latin typeface="+mn-lt"/>
                <a:ea typeface="+mn-ea"/>
              </a:rPr>
              <a:t>Subtitle</a:t>
            </a:r>
            <a:endParaRPr lang="en-US" sz="1600" baseline="0" dirty="0">
              <a:solidFill>
                <a:schemeClr val="accent6"/>
              </a:solidFill>
              <a:latin typeface="+mn-lt"/>
              <a:ea typeface="+mn-ea"/>
            </a:endParaRPr>
          </a:p>
        </p:txBody>
      </p:sp>
      <p:sp>
        <p:nvSpPr>
          <p:cNvPr id="70" name="4. Footnote" hidden="1">
            <a:extLst>
              <a:ext uri="{FF2B5EF4-FFF2-40B4-BE49-F238E27FC236}">
                <a16:creationId xmlns:a16="http://schemas.microsoft.com/office/drawing/2014/main" id="{F87277BA-6207-466F-AE97-8744F3A58F3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3258" y="6475361"/>
            <a:ext cx="9914554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noAutofit/>
          </a:bodyPr>
          <a:lstStyle>
            <a:lvl1pPr marL="104775" indent="-104775" defTabSz="895350">
              <a:defRPr lang="x-none"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lang="x-none"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lang="x-none"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lang="x-none"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lang="x-none"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lang="x-none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5725" indent="-85725">
              <a:defRPr lang="x-none"/>
            </a:pPr>
            <a:r>
              <a:rPr lang="en-US" sz="800" baseline="0" dirty="0">
                <a:solidFill>
                  <a:schemeClr val="accent6"/>
                </a:solidFill>
                <a:latin typeface="+mn-lt"/>
                <a:ea typeface="+mn-ea"/>
              </a:rPr>
              <a:t>1	Footnote</a:t>
            </a:r>
          </a:p>
        </p:txBody>
      </p:sp>
      <p:sp>
        <p:nvSpPr>
          <p:cNvPr id="71" name="5. Source" hidden="1">
            <a:extLst>
              <a:ext uri="{FF2B5EF4-FFF2-40B4-BE49-F238E27FC236}">
                <a16:creationId xmlns:a16="http://schemas.microsoft.com/office/drawing/2014/main" id="{137F5260-2805-404C-8EF9-8DFC7EAFBFC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3258" y="6662019"/>
            <a:ext cx="9914554" cy="12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noAutofit/>
          </a:bodyPr>
          <a:lstStyle/>
          <a:p>
            <a:pPr marL="490538" indent="-490538" defTabSz="895350">
              <a:tabLst/>
            </a:pPr>
            <a:r>
              <a:rPr lang="en-US" sz="800" baseline="0">
                <a:solidFill>
                  <a:schemeClr val="accent6"/>
                </a:solidFill>
                <a:latin typeface="+mn-lt"/>
                <a:ea typeface="+mn-ea"/>
              </a:rPr>
              <a:t>SOURCE: Source</a:t>
            </a:r>
            <a:endParaRPr lang="en-US" sz="800" baseline="0" dirty="0">
              <a:solidFill>
                <a:schemeClr val="accent6"/>
              </a:solidFill>
              <a:latin typeface="+mn-lt"/>
              <a:ea typeface="+mn-ea"/>
            </a:endParaRPr>
          </a:p>
        </p:txBody>
      </p:sp>
      <p:grpSp>
        <p:nvGrpSpPr>
          <p:cNvPr id="72" name="ACET" hidden="1">
            <a:extLst>
              <a:ext uri="{FF2B5EF4-FFF2-40B4-BE49-F238E27FC236}">
                <a16:creationId xmlns:a16="http://schemas.microsoft.com/office/drawing/2014/main" id="{71008A24-C847-40C2-AB4D-D3BA1C6D236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976207" y="1321364"/>
            <a:ext cx="5801189" cy="510219"/>
            <a:chOff x="915" y="715"/>
            <a:chExt cx="2686" cy="315"/>
          </a:xfrm>
        </p:grpSpPr>
        <p:cxnSp>
          <p:nvCxnSpPr>
            <p:cNvPr id="73" name="AutoShape 249">
              <a:extLst>
                <a:ext uri="{FF2B5EF4-FFF2-40B4-BE49-F238E27FC236}">
                  <a16:creationId xmlns:a16="http://schemas.microsoft.com/office/drawing/2014/main" id="{87F9A0B5-C0CF-45F0-A1F3-ACC306DDDC29}"/>
                </a:ext>
              </a:extLst>
            </p:cNvPr>
            <p:cNvCxnSpPr>
              <a:cxnSpLocks noChangeShapeType="1"/>
              <a:stCxn id="74" idx="4"/>
              <a:endCxn id="74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4" name="AutoShape 250">
              <a:extLst>
                <a:ext uri="{FF2B5EF4-FFF2-40B4-BE49-F238E27FC236}">
                  <a16:creationId xmlns:a16="http://schemas.microsoft.com/office/drawing/2014/main" id="{F7CCE4FC-AEB5-4135-A3EC-4A9D45023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" y="715"/>
              <a:ext cx="2686" cy="31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x-none" sz="1600" b="1" baseline="0" dirty="0">
                  <a:solidFill>
                    <a:srgbClr val="000000"/>
                  </a:solidFill>
                  <a:latin typeface="+mn-lt"/>
                  <a:ea typeface="+mn-ea"/>
                </a:rPr>
                <a:t>Title</a:t>
              </a:r>
            </a:p>
            <a:p>
              <a:r>
                <a:rPr lang="x-none" sz="1600" baseline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sp>
        <p:nvSpPr>
          <p:cNvPr id="117" name="Slide Number">
            <a:extLst>
              <a:ext uri="{FF2B5EF4-FFF2-40B4-BE49-F238E27FC236}">
                <a16:creationId xmlns:a16="http://schemas.microsoft.com/office/drawing/2014/main" id="{3C04EC7E-C01B-4659-BFD8-C0CA2D24AC5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1801649" y="6645379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x-none"/>
            </a:defPPr>
            <a:lvl1pPr>
              <a:defRPr lang="x-none" sz="1000" baseline="0">
                <a:latin typeface="+mn-lt"/>
              </a:defRPr>
            </a:lvl1pPr>
          </a:lstStyle>
          <a:p>
            <a:pPr algn="r"/>
            <a:fld id="{42C328C1-A84F-4A39-A664-DBA00541A8C6}" type="slidenum">
              <a:rPr lang="en-US" sz="1000" baseline="0" smtClean="0">
                <a:solidFill>
                  <a:srgbClr val="808080"/>
                </a:solidFill>
                <a:latin typeface="+mn-lt"/>
              </a:rPr>
              <a:pPr algn="r"/>
              <a:t>‹#›</a:t>
            </a:fld>
            <a:endParaRPr lang="en-US" sz="10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 userDrawn="1">
            <p:ph type="title"/>
          </p:nvPr>
        </p:nvSpPr>
        <p:spPr bwMode="gray">
          <a:xfrm>
            <a:off x="233259" y="234864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 bwMode="gray">
          <a:xfrm>
            <a:off x="1976207" y="1897228"/>
            <a:ext cx="5801189" cy="12311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latinLnBrk="0"/>
            <a:r>
              <a:rPr lang="en-US"/>
              <a:t>Click to edit Master text styles</a:t>
            </a:r>
          </a:p>
          <a:p>
            <a:pPr lvl="1" latinLnBrk="0"/>
            <a:r>
              <a:rPr lang="en-US"/>
              <a:t>Second level</a:t>
            </a:r>
          </a:p>
          <a:p>
            <a:pPr lvl="2" latinLnBrk="0"/>
            <a:r>
              <a:rPr lang="en-US"/>
              <a:t>Third level</a:t>
            </a:r>
          </a:p>
          <a:p>
            <a:pPr lvl="3" latinLnBrk="0"/>
            <a:r>
              <a:rPr lang="en-US"/>
              <a:t>Fourth level</a:t>
            </a:r>
          </a:p>
          <a:p>
            <a:pPr lvl="4" latinLnBrk="0"/>
            <a:r>
              <a:rPr lang="en-US"/>
              <a:t>Fifth level</a:t>
            </a:r>
            <a:endParaRPr lang="en-US" dirty="0"/>
          </a:p>
        </p:txBody>
      </p:sp>
      <p:pic>
        <p:nvPicPr>
          <p:cNvPr id="199" name="Picture 198">
            <a:extLst>
              <a:ext uri="{FF2B5EF4-FFF2-40B4-BE49-F238E27FC236}">
                <a16:creationId xmlns:a16="http://schemas.microsoft.com/office/drawing/2014/main" id="{CA242E49-5242-453F-88B2-0D6A056B5AAD}"/>
              </a:ext>
            </a:extLst>
          </p:cNvPr>
          <p:cNvPicPr>
            <a:picLocks noChangeAspect="1"/>
          </p:cNvPicPr>
          <p:nvPr userDrawn="1"/>
        </p:nvPicPr>
        <p:blipFill>
          <a:blip r:embed="rId72"/>
          <a:stretch>
            <a:fillRect/>
          </a:stretch>
        </p:blipFill>
        <p:spPr bwMode="auto">
          <a:xfrm>
            <a:off x="10353673" y="6485102"/>
            <a:ext cx="1274174" cy="298730"/>
          </a:xfrm>
          <a:prstGeom prst="rect">
            <a:avLst/>
          </a:prstGeom>
        </p:spPr>
      </p:pic>
      <p:sp>
        <p:nvSpPr>
          <p:cNvPr id="200" name="Body3" hidden="1">
            <a:extLst>
              <a:ext uri="{FF2B5EF4-FFF2-40B4-BE49-F238E27FC236}">
                <a16:creationId xmlns:a16="http://schemas.microsoft.com/office/drawing/2014/main" id="{C3DDEE78-1ECD-45F0-A978-88E8850FF102}"/>
              </a:ext>
            </a:extLst>
          </p:cNvPr>
          <p:cNvSpPr txBox="1">
            <a:spLocks noChangeAspect="1"/>
          </p:cNvSpPr>
          <p:nvPr userDrawn="1">
            <p:custDataLst>
              <p:tags r:id="rId7"/>
            </p:custDataLst>
          </p:nvPr>
        </p:nvSpPr>
        <p:spPr>
          <a:xfrm>
            <a:off x="558800" y="1257300"/>
            <a:ext cx="1524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txBody>
          <a:bodyPr vert="horz" wrap="square" lIns="76200" tIns="76200" rIns="76200" bIns="76200" rtlCol="0" anchor="ctr">
            <a:noAutofit/>
          </a:bodyPr>
          <a:lstStyle>
            <a:lvl1pPr marL="0" lvl="0" indent="0" defTabSz="1218026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2024" lvl="1" indent="-192024" defTabSz="1218026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1218026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6pPr>
            <a:lvl7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7pPr>
            <a:lvl8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8pPr>
            <a:lvl9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9pPr>
          </a:lstStyle>
          <a:p>
            <a:pPr>
              <a:buClr>
                <a:schemeClr val="bg1"/>
              </a:buClr>
            </a:pPr>
            <a:r>
              <a:rPr lang="en-US" sz="140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201" name="BulletRectangle3" hidden="1">
            <a:extLst>
              <a:ext uri="{FF2B5EF4-FFF2-40B4-BE49-F238E27FC236}">
                <a16:creationId xmlns:a16="http://schemas.microsoft.com/office/drawing/2014/main" id="{F9BFBE65-52AA-43E1-8BAB-2D86B06E2835}"/>
              </a:ext>
            </a:extLst>
          </p:cNvPr>
          <p:cNvSpPr txBox="1">
            <a:spLocks noChangeAspect="1"/>
          </p:cNvSpPr>
          <p:nvPr userDrawn="1">
            <p:custDataLst>
              <p:tags r:id="rId8"/>
            </p:custDataLst>
          </p:nvPr>
        </p:nvSpPr>
        <p:spPr>
          <a:xfrm>
            <a:off x="558800" y="3035300"/>
            <a:ext cx="1524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</a:ln>
        </p:spPr>
        <p:txBody>
          <a:bodyPr vert="horz" wrap="square" lIns="72009" tIns="72009" rIns="72009" bIns="72009" rtlCol="0" anchor="ctr">
            <a:noAutofit/>
          </a:bodyPr>
          <a:lstStyle>
            <a:lvl1pPr marL="0" lvl="0" indent="0" defTabSz="1218026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2024" lvl="1" indent="-192024" defTabSz="1218026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1218026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6pPr>
            <a:lvl7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7pPr>
            <a:lvl8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8pPr>
            <a:lvl9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9pPr>
          </a:lstStyle>
          <a:p>
            <a:pPr lvl="1">
              <a:buClr>
                <a:schemeClr val="bg1"/>
              </a:buClr>
            </a:pPr>
            <a:r>
              <a:rPr lang="en-US" sz="1400" dirty="0">
                <a:solidFill>
                  <a:schemeClr val="bg1"/>
                </a:solidFill>
              </a:rPr>
              <a:t>Bullet</a:t>
            </a:r>
          </a:p>
          <a:p>
            <a:pPr lvl="1">
              <a:buClr>
                <a:schemeClr val="bg1"/>
              </a:buClr>
            </a:pPr>
            <a:r>
              <a:rPr lang="en-US" sz="1400" dirty="0">
                <a:solidFill>
                  <a:schemeClr val="bg1"/>
                </a:solidFill>
              </a:rPr>
              <a:t>Bullet</a:t>
            </a:r>
          </a:p>
        </p:txBody>
      </p:sp>
      <p:sp>
        <p:nvSpPr>
          <p:cNvPr id="202" name="RowHeader1" hidden="1">
            <a:extLst>
              <a:ext uri="{FF2B5EF4-FFF2-40B4-BE49-F238E27FC236}">
                <a16:creationId xmlns:a16="http://schemas.microsoft.com/office/drawing/2014/main" id="{70679CE6-04E5-4877-8A92-D248236AA385}"/>
              </a:ext>
            </a:extLst>
          </p:cNvPr>
          <p:cNvSpPr txBox="1">
            <a:spLocks noChangeAspect="1"/>
          </p:cNvSpPr>
          <p:nvPr userDrawn="1">
            <p:custDataLst>
              <p:tags r:id="rId9"/>
            </p:custDataLst>
          </p:nvPr>
        </p:nvSpPr>
        <p:spPr>
          <a:xfrm>
            <a:off x="558800" y="4813300"/>
            <a:ext cx="1079500" cy="5842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wrap="square" lIns="76200" tIns="76200" rIns="76200" bIns="76200" rtlCol="0" anchor="ctr" anchorCtr="0">
            <a:spAutoFit/>
          </a:bodyPr>
          <a:lstStyle>
            <a:lvl1pPr marL="0" lvl="0" indent="0" defTabSz="1218026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2024" lvl="1" indent="-192024" defTabSz="1218026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1218026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6pPr>
            <a:lvl7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7pPr>
            <a:lvl8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8pPr>
            <a:lvl9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9pPr>
          </a:lstStyle>
          <a:p>
            <a:pPr>
              <a:buClr>
                <a:schemeClr val="bg1"/>
              </a:buClr>
            </a:pPr>
            <a:r>
              <a:rPr lang="en-US" sz="1400" b="1">
                <a:solidFill>
                  <a:schemeClr val="bg1"/>
                </a:solidFill>
              </a:rPr>
              <a:t>Row header</a:t>
            </a:r>
          </a:p>
        </p:txBody>
      </p:sp>
      <p:sp>
        <p:nvSpPr>
          <p:cNvPr id="203" name="Oval" hidden="1">
            <a:extLst>
              <a:ext uri="{FF2B5EF4-FFF2-40B4-BE49-F238E27FC236}">
                <a16:creationId xmlns:a16="http://schemas.microsoft.com/office/drawing/2014/main" id="{8B5F6114-19A5-4A26-8F6B-19D27AB504C7}"/>
              </a:ext>
            </a:extLst>
          </p:cNvPr>
          <p:cNvSpPr txBox="1">
            <a:spLocks noChangeAspect="1"/>
          </p:cNvSpPr>
          <p:nvPr userDrawn="1">
            <p:custDataLst>
              <p:tags r:id="rId10"/>
            </p:custDataLst>
          </p:nvPr>
        </p:nvSpPr>
        <p:spPr>
          <a:xfrm>
            <a:off x="1828800" y="4699000"/>
            <a:ext cx="1524000" cy="1524000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wrap="square" lIns="3810" tIns="0" rIns="3810" bIns="0" rtlCol="0" anchor="ctr" anchorCtr="1">
            <a:noAutofit/>
          </a:bodyPr>
          <a:lstStyle>
            <a:lvl1pPr marL="0" lvl="0" indent="0" defTabSz="1218026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2024" lvl="1" indent="-192024" defTabSz="1218026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1218026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6pPr>
            <a:lvl7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7pPr>
            <a:lvl8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8pPr>
            <a:lvl9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9pPr>
          </a:lstStyle>
          <a:p>
            <a:pPr algn="ctr"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204" name="RoundedRectangle" hidden="1">
            <a:extLst>
              <a:ext uri="{FF2B5EF4-FFF2-40B4-BE49-F238E27FC236}">
                <a16:creationId xmlns:a16="http://schemas.microsoft.com/office/drawing/2014/main" id="{151DDC52-DF2B-4732-AEE4-98139DD838BD}"/>
              </a:ext>
            </a:extLst>
          </p:cNvPr>
          <p:cNvSpPr txBox="1">
            <a:spLocks noChangeAspect="1"/>
          </p:cNvSpPr>
          <p:nvPr userDrawn="1">
            <p:custDataLst>
              <p:tags r:id="rId11"/>
            </p:custDataLst>
          </p:nvPr>
        </p:nvSpPr>
        <p:spPr>
          <a:xfrm>
            <a:off x="2336800" y="635000"/>
            <a:ext cx="1524000" cy="152400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wrap="square" lIns="76200" tIns="76200" rIns="76200" bIns="76200" rtlCol="0" anchor="t" anchorCtr="0">
            <a:noAutofit/>
          </a:bodyPr>
          <a:lstStyle>
            <a:lvl1pPr marL="0" lvl="0" indent="0" defTabSz="1218026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2024" lvl="1" indent="-192024" defTabSz="1218026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1218026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6pPr>
            <a:lvl7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7pPr>
            <a:lvl8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8pPr>
            <a:lvl9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9pPr>
          </a:lstStyle>
          <a:p>
            <a:pPr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</a:rPr>
              <a:t>Text</a:t>
            </a:r>
          </a:p>
        </p:txBody>
      </p:sp>
      <p:grpSp>
        <p:nvGrpSpPr>
          <p:cNvPr id="205" name="Flow" hidden="1">
            <a:extLst>
              <a:ext uri="{FF2B5EF4-FFF2-40B4-BE49-F238E27FC236}">
                <a16:creationId xmlns:a16="http://schemas.microsoft.com/office/drawing/2014/main" id="{E164EE22-BABF-4EFA-A860-4F27D8BA9BBD}"/>
              </a:ext>
            </a:extLst>
          </p:cNvPr>
          <p:cNvGrpSpPr>
            <a:grpSpLocks noChangeAspect="1"/>
          </p:cNvGrpSpPr>
          <p:nvPr userDrawn="1">
            <p:custDataLst>
              <p:tags r:id="rId12"/>
            </p:custDataLst>
          </p:nvPr>
        </p:nvGrpSpPr>
        <p:grpSpPr>
          <a:xfrm>
            <a:off x="5445815" y="4241800"/>
            <a:ext cx="1828800" cy="914400"/>
            <a:chOff x="5905500" y="3124200"/>
            <a:chExt cx="1828800" cy="914400"/>
          </a:xfrm>
        </p:grpSpPr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41D9820D-1CFF-47F1-9AAC-1303DFA35A31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5905500" y="3124200"/>
              <a:ext cx="1828800" cy="914400"/>
            </a:xfrm>
            <a:custGeom>
              <a:avLst/>
              <a:gdLst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  <a:gd name="connsiteX0" fmla="*/ 0 w 1828800"/>
                <a:gd name="connsiteY0" fmla="*/ 0 h 914400"/>
                <a:gd name="connsiteX1" fmla="*/ 1664208 w 1828800"/>
                <a:gd name="connsiteY1" fmla="*/ 0 h 914400"/>
                <a:gd name="connsiteX2" fmla="*/ 1828800 w 1828800"/>
                <a:gd name="connsiteY2" fmla="*/ 457200 h 914400"/>
                <a:gd name="connsiteX3" fmla="*/ 1664208 w 1828800"/>
                <a:gd name="connsiteY3" fmla="*/ 914400 h 914400"/>
                <a:gd name="connsiteX4" fmla="*/ 0 w 1828800"/>
                <a:gd name="connsiteY4" fmla="*/ 914400 h 914400"/>
                <a:gd name="connsiteX5" fmla="*/ 0 w 1828800"/>
                <a:gd name="connsiteY5" fmla="*/ 4572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8800" h="9144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1664208" y="914400"/>
                  </a:lnTo>
                  <a:lnTo>
                    <a:pt x="0" y="9144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DE77DE79-077A-4513-814A-73DDFE0F9B4A}"/>
                </a:ext>
              </a:extLst>
            </p:cNvPr>
            <p:cNvSpPr txBox="1"/>
            <p:nvPr>
              <p:custDataLst>
                <p:tags r:id="rId69"/>
              </p:custDataLst>
            </p:nvPr>
          </p:nvSpPr>
          <p:spPr>
            <a:xfrm>
              <a:off x="5969000" y="3187700"/>
              <a:ext cx="1524000" cy="7874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noAutofit/>
            </a:bodyPr>
            <a:lstStyle>
              <a:lvl1pPr marL="0" lvl="0" indent="0" defTabSz="1218026" eaLnBrk="1" latinLnBrk="0" hangingPunct="1">
                <a:buClr>
                  <a:schemeClr val="tx2"/>
                </a:buClr>
                <a:buSzPct val="100000"/>
                <a:defRPr lang="x-none" sz="1600" baseline="0">
                  <a:latin typeface="+mn-lt"/>
                </a:defRPr>
              </a:lvl1pPr>
              <a:lvl2pPr marL="192024" lvl="1" indent="-192024" defTabSz="1218026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lang="x-none" sz="1600" baseline="0">
                  <a:latin typeface="+mn-lt"/>
                </a:defRPr>
              </a:lvl2pPr>
              <a:lvl3pPr marL="457200" lvl="2" indent="-265176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lang="x-none" sz="1600" baseline="0">
                  <a:latin typeface="+mn-lt"/>
                </a:defRPr>
              </a:lvl3pPr>
              <a:lvl4pPr marL="612648" lvl="3" indent="-155448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lang="x-none" sz="1600" baseline="0">
                  <a:latin typeface="+mn-lt"/>
                </a:defRPr>
              </a:lvl4pPr>
              <a:lvl5pPr marL="749808" lvl="4" indent="-128016" defTabSz="1218026" eaLnBrk="1" latinLnBrk="0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lang="x-none" sz="1600" baseline="0">
                  <a:latin typeface="+mn-lt"/>
                </a:defRPr>
              </a:lvl5pPr>
              <a:lvl6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6pPr>
              <a:lvl7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7pPr>
              <a:lvl8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8pPr>
              <a:lvl9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9pPr>
            </a:lstStyle>
            <a:p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</p:grpSp>
      <p:grpSp>
        <p:nvGrpSpPr>
          <p:cNvPr id="208" name="FlowLine" hidden="1">
            <a:extLst>
              <a:ext uri="{FF2B5EF4-FFF2-40B4-BE49-F238E27FC236}">
                <a16:creationId xmlns:a16="http://schemas.microsoft.com/office/drawing/2014/main" id="{4C0D1E7F-76C1-4658-9743-3DD83A6502B5}"/>
              </a:ext>
            </a:extLst>
          </p:cNvPr>
          <p:cNvGrpSpPr>
            <a:grpSpLocks noChangeAspect="1"/>
          </p:cNvGrpSpPr>
          <p:nvPr userDrawn="1">
            <p:custDataLst>
              <p:tags r:id="rId13"/>
            </p:custDataLst>
          </p:nvPr>
        </p:nvGrpSpPr>
        <p:grpSpPr>
          <a:xfrm>
            <a:off x="241589" y="2315289"/>
            <a:ext cx="4978400" cy="1414621"/>
            <a:chOff x="5905500" y="3124200"/>
            <a:chExt cx="4978400" cy="1414621"/>
          </a:xfrm>
        </p:grpSpPr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7AE6EC67-6A12-4880-AA13-3876F6901EC4}"/>
                </a:ext>
              </a:extLst>
            </p:cNvPr>
            <p:cNvGrpSpPr/>
            <p:nvPr>
              <p:custDataLst>
                <p:tags r:id="rId59"/>
              </p:custDataLst>
            </p:nvPr>
          </p:nvGrpSpPr>
          <p:grpSpPr>
            <a:xfrm>
              <a:off x="5905500" y="3124200"/>
              <a:ext cx="1828800" cy="914400"/>
              <a:chOff x="5905500" y="3124200"/>
              <a:chExt cx="1828800" cy="914400"/>
            </a:xfrm>
          </p:grpSpPr>
          <p:sp>
            <p:nvSpPr>
              <p:cNvPr id="219" name="Freeform: Shape 218">
                <a:extLst>
                  <a:ext uri="{FF2B5EF4-FFF2-40B4-BE49-F238E27FC236}">
                    <a16:creationId xmlns:a16="http://schemas.microsoft.com/office/drawing/2014/main" id="{013D9907-2C00-49BF-BF24-C20FB8E78338}"/>
                  </a:ext>
                </a:extLst>
              </p:cNvPr>
              <p:cNvSpPr/>
              <p:nvPr>
                <p:custDataLst>
                  <p:tags r:id="rId66"/>
                </p:custDataLst>
              </p:nvPr>
            </p:nvSpPr>
            <p:spPr>
              <a:xfrm>
                <a:off x="5905500" y="3124200"/>
                <a:ext cx="1828800" cy="914400"/>
              </a:xfrm>
              <a:custGeom>
                <a:avLst/>
                <a:gdLst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914400">
                    <a:moveTo>
                      <a:pt x="0" y="0"/>
                    </a:moveTo>
                    <a:lnTo>
                      <a:pt x="1664208" y="0"/>
                    </a:lnTo>
                    <a:lnTo>
                      <a:pt x="1828800" y="457200"/>
                    </a:lnTo>
                    <a:lnTo>
                      <a:pt x="1664208" y="914400"/>
                    </a:lnTo>
                    <a:lnTo>
                      <a:pt x="0" y="914400"/>
                    </a:lnTo>
                    <a:lnTo>
                      <a:pt x="0" y="4572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528473A8-48CA-4E07-8733-8CEF529E5319}"/>
                  </a:ext>
                </a:extLst>
              </p:cNvPr>
              <p:cNvSpPr txBox="1"/>
              <p:nvPr>
                <p:custDataLst>
                  <p:tags r:id="rId67"/>
                </p:custDataLst>
              </p:nvPr>
            </p:nvSpPr>
            <p:spPr>
              <a:xfrm>
                <a:off x="5969000" y="3187700"/>
                <a:ext cx="1524000" cy="78740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>
                <a:noAutofit/>
              </a:bodyPr>
              <a:lstStyle>
                <a:lvl1pPr marL="0" lvl="0" indent="0" defTabSz="1218026" eaLnBrk="1" latinLnBrk="0" hangingPunct="1">
                  <a:buClr>
                    <a:schemeClr val="tx2"/>
                  </a:buClr>
                  <a:buSzPct val="100000"/>
                  <a:defRPr lang="x-none" sz="1600" baseline="0">
                    <a:latin typeface="+mn-lt"/>
                  </a:defRPr>
                </a:lvl1pPr>
                <a:lvl2pPr marL="192024" lvl="1" indent="-192024" defTabSz="1218026" eaLnBrk="1" latinLnBrk="0" hangingPunct="1">
                  <a:buClr>
                    <a:schemeClr val="tx2"/>
                  </a:buClr>
                  <a:buSzPct val="125000"/>
                  <a:buFont typeface="Arial" panose="020B0604020202020204" pitchFamily="34" charset="0"/>
                  <a:buChar char="▪"/>
                  <a:defRPr lang="x-none" sz="1600" baseline="0">
                    <a:latin typeface="+mn-lt"/>
                  </a:defRPr>
                </a:lvl2pPr>
                <a:lvl3pPr marL="457200" lvl="2" indent="-265176" defTabSz="1218026" eaLnBrk="1" latinLnBrk="0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–"/>
                  <a:defRPr lang="x-none" sz="1600" baseline="0">
                    <a:latin typeface="+mn-lt"/>
                  </a:defRPr>
                </a:lvl3pPr>
                <a:lvl4pPr marL="612648" lvl="3" indent="-155448" defTabSz="1218026" eaLnBrk="1" latinLnBrk="0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▫"/>
                  <a:defRPr lang="x-none" sz="1600" baseline="0">
                    <a:latin typeface="+mn-lt"/>
                  </a:defRPr>
                </a:lvl4pPr>
                <a:lvl5pPr marL="749808" lvl="4" indent="-128016" defTabSz="1218026" eaLnBrk="1" latinLnBrk="0" hangingPunct="1">
                  <a:buClr>
                    <a:schemeClr val="tx2"/>
                  </a:buClr>
                  <a:buSzPct val="89000"/>
                  <a:buFont typeface="Arial" panose="020B0604020202020204" pitchFamily="34" charset="0"/>
                  <a:buChar char="-"/>
                  <a:defRPr lang="x-none" sz="1600" baseline="0">
                    <a:latin typeface="+mn-lt"/>
                  </a:defRPr>
                </a:lvl5pPr>
                <a:lvl6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6pPr>
                <a:lvl7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7pPr>
                <a:lvl8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8pPr>
                <a:lvl9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9pPr>
              </a:lstStyle>
              <a:p>
                <a:r>
                  <a:rPr lang="en-US" b="1" dirty="0">
                    <a:solidFill>
                      <a:schemeClr val="bg1"/>
                    </a:solidFill>
                  </a:rPr>
                  <a:t>Text</a:t>
                </a:r>
              </a:p>
            </p:txBody>
          </p: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1A7F0A0F-4C2E-4E75-BE3B-F3CF2C00EB7A}"/>
                </a:ext>
              </a:extLst>
            </p:cNvPr>
            <p:cNvGrpSpPr/>
            <p:nvPr>
              <p:custDataLst>
                <p:tags r:id="rId60"/>
              </p:custDataLst>
            </p:nvPr>
          </p:nvGrpSpPr>
          <p:grpSpPr>
            <a:xfrm>
              <a:off x="7480300" y="3124200"/>
              <a:ext cx="1828800" cy="914400"/>
              <a:chOff x="6057900" y="3276600"/>
              <a:chExt cx="1828800" cy="914400"/>
            </a:xfrm>
          </p:grpSpPr>
          <p:sp>
            <p:nvSpPr>
              <p:cNvPr id="217" name="Freeform: Shape 216">
                <a:extLst>
                  <a:ext uri="{FF2B5EF4-FFF2-40B4-BE49-F238E27FC236}">
                    <a16:creationId xmlns:a16="http://schemas.microsoft.com/office/drawing/2014/main" id="{F3E71CCF-8E36-4603-B8F3-8D53CE5235AB}"/>
                  </a:ext>
                </a:extLst>
              </p:cNvPr>
              <p:cNvSpPr/>
              <p:nvPr>
                <p:custDataLst>
                  <p:tags r:id="rId64"/>
                </p:custDataLst>
              </p:nvPr>
            </p:nvSpPr>
            <p:spPr>
              <a:xfrm>
                <a:off x="6057900" y="3276600"/>
                <a:ext cx="1828800" cy="914400"/>
              </a:xfrm>
              <a:custGeom>
                <a:avLst/>
                <a:gdLst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164592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164592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164592 w 1828800"/>
                  <a:gd name="connsiteY5" fmla="*/ 4572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914400">
                    <a:moveTo>
                      <a:pt x="0" y="0"/>
                    </a:moveTo>
                    <a:lnTo>
                      <a:pt x="1664208" y="0"/>
                    </a:lnTo>
                    <a:lnTo>
                      <a:pt x="1828800" y="457200"/>
                    </a:lnTo>
                    <a:lnTo>
                      <a:pt x="1664208" y="914400"/>
                    </a:lnTo>
                    <a:lnTo>
                      <a:pt x="0" y="914400"/>
                    </a:lnTo>
                    <a:lnTo>
                      <a:pt x="164592" y="4572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4F342181-2E5A-4C78-A73E-A7216EA36C75}"/>
                  </a:ext>
                </a:extLst>
              </p:cNvPr>
              <p:cNvSpPr txBox="1"/>
              <p:nvPr>
                <p:custDataLst>
                  <p:tags r:id="rId65"/>
                </p:custDataLst>
              </p:nvPr>
            </p:nvSpPr>
            <p:spPr>
              <a:xfrm>
                <a:off x="6273292" y="3340100"/>
                <a:ext cx="1448816" cy="78740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>
                <a:noAutofit/>
              </a:bodyPr>
              <a:lstStyle>
                <a:lvl1pPr marL="0" lvl="0" indent="0" defTabSz="1218026" eaLnBrk="1" latinLnBrk="0" hangingPunct="1">
                  <a:buClr>
                    <a:schemeClr val="tx2"/>
                  </a:buClr>
                  <a:buSzPct val="100000"/>
                  <a:defRPr lang="x-none" sz="1600" baseline="0">
                    <a:latin typeface="+mn-lt"/>
                  </a:defRPr>
                </a:lvl1pPr>
                <a:lvl2pPr marL="192024" lvl="1" indent="-192024" defTabSz="1218026" eaLnBrk="1" latinLnBrk="0" hangingPunct="1">
                  <a:buClr>
                    <a:schemeClr val="tx2"/>
                  </a:buClr>
                  <a:buSzPct val="125000"/>
                  <a:buFont typeface="Arial" panose="020B0604020202020204" pitchFamily="34" charset="0"/>
                  <a:buChar char="▪"/>
                  <a:defRPr lang="x-none" sz="1600" baseline="0">
                    <a:latin typeface="+mn-lt"/>
                  </a:defRPr>
                </a:lvl2pPr>
                <a:lvl3pPr marL="457200" lvl="2" indent="-265176" defTabSz="1218026" eaLnBrk="1" latinLnBrk="0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–"/>
                  <a:defRPr lang="x-none" sz="1600" baseline="0">
                    <a:latin typeface="+mn-lt"/>
                  </a:defRPr>
                </a:lvl3pPr>
                <a:lvl4pPr marL="612648" lvl="3" indent="-155448" defTabSz="1218026" eaLnBrk="1" latinLnBrk="0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▫"/>
                  <a:defRPr lang="x-none" sz="1600" baseline="0">
                    <a:latin typeface="+mn-lt"/>
                  </a:defRPr>
                </a:lvl4pPr>
                <a:lvl5pPr marL="749808" lvl="4" indent="-128016" defTabSz="1218026" eaLnBrk="1" latinLnBrk="0" hangingPunct="1">
                  <a:buClr>
                    <a:schemeClr val="tx2"/>
                  </a:buClr>
                  <a:buSzPct val="89000"/>
                  <a:buFont typeface="Arial" panose="020B0604020202020204" pitchFamily="34" charset="0"/>
                  <a:buChar char="-"/>
                  <a:defRPr lang="x-none" sz="1600" baseline="0">
                    <a:latin typeface="+mn-lt"/>
                  </a:defRPr>
                </a:lvl5pPr>
                <a:lvl6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6pPr>
                <a:lvl7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7pPr>
                <a:lvl8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8pPr>
                <a:lvl9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9pPr>
              </a:lstStyle>
              <a:p>
                <a:r>
                  <a:rPr lang="en-US" b="1" dirty="0">
                    <a:solidFill>
                      <a:schemeClr val="bg1"/>
                    </a:solidFill>
                  </a:rPr>
                  <a:t>Text</a:t>
                </a:r>
              </a:p>
            </p:txBody>
          </p:sp>
        </p:grp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555E1EC0-369C-4ED3-BE38-F91446BBCE18}"/>
                </a:ext>
              </a:extLst>
            </p:cNvPr>
            <p:cNvGrpSpPr/>
            <p:nvPr>
              <p:custDataLst>
                <p:tags r:id="rId61"/>
              </p:custDataLst>
            </p:nvPr>
          </p:nvGrpSpPr>
          <p:grpSpPr>
            <a:xfrm>
              <a:off x="9055100" y="3124200"/>
              <a:ext cx="1828800" cy="914400"/>
              <a:chOff x="6057900" y="3276600"/>
              <a:chExt cx="1828800" cy="914400"/>
            </a:xfrm>
          </p:grpSpPr>
          <p:sp>
            <p:nvSpPr>
              <p:cNvPr id="215" name="Freeform: Shape 214">
                <a:extLst>
                  <a:ext uri="{FF2B5EF4-FFF2-40B4-BE49-F238E27FC236}">
                    <a16:creationId xmlns:a16="http://schemas.microsoft.com/office/drawing/2014/main" id="{DAA80A24-8930-43DA-8B9A-91D11D35D079}"/>
                  </a:ext>
                </a:extLst>
              </p:cNvPr>
              <p:cNvSpPr/>
              <p:nvPr>
                <p:custDataLst>
                  <p:tags r:id="rId62"/>
                </p:custDataLst>
              </p:nvPr>
            </p:nvSpPr>
            <p:spPr>
              <a:xfrm>
                <a:off x="6057900" y="3276600"/>
                <a:ext cx="1828800" cy="914400"/>
              </a:xfrm>
              <a:custGeom>
                <a:avLst/>
                <a:gdLst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0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164592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164592 w 1828800"/>
                  <a:gd name="connsiteY5" fmla="*/ 457200 h 914400"/>
                  <a:gd name="connsiteX0" fmla="*/ 0 w 1828800"/>
                  <a:gd name="connsiteY0" fmla="*/ 0 h 914400"/>
                  <a:gd name="connsiteX1" fmla="*/ 1664208 w 1828800"/>
                  <a:gd name="connsiteY1" fmla="*/ 0 h 914400"/>
                  <a:gd name="connsiteX2" fmla="*/ 1828800 w 1828800"/>
                  <a:gd name="connsiteY2" fmla="*/ 457200 h 914400"/>
                  <a:gd name="connsiteX3" fmla="*/ 1664208 w 1828800"/>
                  <a:gd name="connsiteY3" fmla="*/ 914400 h 914400"/>
                  <a:gd name="connsiteX4" fmla="*/ 0 w 1828800"/>
                  <a:gd name="connsiteY4" fmla="*/ 914400 h 914400"/>
                  <a:gd name="connsiteX5" fmla="*/ 164592 w 1828800"/>
                  <a:gd name="connsiteY5" fmla="*/ 457200 h 91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28800" h="914400">
                    <a:moveTo>
                      <a:pt x="0" y="0"/>
                    </a:moveTo>
                    <a:lnTo>
                      <a:pt x="1664208" y="0"/>
                    </a:lnTo>
                    <a:lnTo>
                      <a:pt x="1828800" y="457200"/>
                    </a:lnTo>
                    <a:lnTo>
                      <a:pt x="1664208" y="914400"/>
                    </a:lnTo>
                    <a:lnTo>
                      <a:pt x="0" y="914400"/>
                    </a:lnTo>
                    <a:lnTo>
                      <a:pt x="164592" y="4572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600" dirty="0" err="1">
                  <a:solidFill>
                    <a:schemeClr val="bg1"/>
                  </a:solidFill>
                </a:endParaRPr>
              </a:p>
            </p:txBody>
          </p:sp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8C9459BA-EC44-4298-B2E4-2D86A8CF32DF}"/>
                  </a:ext>
                </a:extLst>
              </p:cNvPr>
              <p:cNvSpPr txBox="1"/>
              <p:nvPr>
                <p:custDataLst>
                  <p:tags r:id="rId63"/>
                </p:custDataLst>
              </p:nvPr>
            </p:nvSpPr>
            <p:spPr>
              <a:xfrm>
                <a:off x="6273292" y="3340100"/>
                <a:ext cx="1448816" cy="787400"/>
              </a:xfrm>
              <a:prstGeom prst="rect">
                <a:avLst/>
              </a:prstGeom>
              <a:noFill/>
            </p:spPr>
            <p:txBody>
              <a:bodyPr vert="horz" wrap="square" lIns="0" tIns="0" rIns="0" bIns="0" rtlCol="0" anchor="ctr">
                <a:noAutofit/>
              </a:bodyPr>
              <a:lstStyle>
                <a:lvl1pPr marL="0" lvl="0" indent="0" defTabSz="1218026" eaLnBrk="1" latinLnBrk="0" hangingPunct="1">
                  <a:buClr>
                    <a:schemeClr val="tx2"/>
                  </a:buClr>
                  <a:buSzPct val="100000"/>
                  <a:defRPr lang="x-none" sz="1600" baseline="0">
                    <a:latin typeface="+mn-lt"/>
                  </a:defRPr>
                </a:lvl1pPr>
                <a:lvl2pPr marL="192024" lvl="1" indent="-192024" defTabSz="1218026" eaLnBrk="1" latinLnBrk="0" hangingPunct="1">
                  <a:buClr>
                    <a:schemeClr val="tx2"/>
                  </a:buClr>
                  <a:buSzPct val="125000"/>
                  <a:buFont typeface="Arial" panose="020B0604020202020204" pitchFamily="34" charset="0"/>
                  <a:buChar char="▪"/>
                  <a:defRPr lang="x-none" sz="1600" baseline="0">
                    <a:latin typeface="+mn-lt"/>
                  </a:defRPr>
                </a:lvl2pPr>
                <a:lvl3pPr marL="457200" lvl="2" indent="-265176" defTabSz="1218026" eaLnBrk="1" latinLnBrk="0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–"/>
                  <a:defRPr lang="x-none" sz="1600" baseline="0">
                    <a:latin typeface="+mn-lt"/>
                  </a:defRPr>
                </a:lvl3pPr>
                <a:lvl4pPr marL="612648" lvl="3" indent="-155448" defTabSz="1218026" eaLnBrk="1" latinLnBrk="0" hangingPunct="1">
                  <a:buClr>
                    <a:schemeClr val="tx2"/>
                  </a:buClr>
                  <a:buSzPct val="120000"/>
                  <a:buFont typeface="Arial" panose="020B0604020202020204" pitchFamily="34" charset="0"/>
                  <a:buChar char="▫"/>
                  <a:defRPr lang="x-none" sz="1600" baseline="0">
                    <a:latin typeface="+mn-lt"/>
                  </a:defRPr>
                </a:lvl4pPr>
                <a:lvl5pPr marL="749808" lvl="4" indent="-128016" defTabSz="1218026" eaLnBrk="1" latinLnBrk="0" hangingPunct="1">
                  <a:buClr>
                    <a:schemeClr val="tx2"/>
                  </a:buClr>
                  <a:buSzPct val="89000"/>
                  <a:buFont typeface="Arial" panose="020B0604020202020204" pitchFamily="34" charset="0"/>
                  <a:buChar char="-"/>
                  <a:defRPr lang="x-none" sz="1600" baseline="0">
                    <a:latin typeface="+mn-lt"/>
                  </a:defRPr>
                </a:lvl5pPr>
                <a:lvl6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6pPr>
                <a:lvl7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7pPr>
                <a:lvl8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8pPr>
                <a:lvl9pPr marL="1020030" indent="-177089" defTabSz="1218026" fontAlgn="base">
                  <a:spcBef>
                    <a:spcPct val="0"/>
                  </a:spcBef>
                  <a:spcAft>
                    <a:spcPct val="0"/>
                  </a:spcAft>
                  <a:buClr>
                    <a:schemeClr val="tx2"/>
                  </a:buClr>
                  <a:buSzPct val="89000"/>
                  <a:buFont typeface="Arial" charset="0"/>
                  <a:buChar char="-"/>
                  <a:defRPr lang="x-none" sz="2176" baseline="0">
                    <a:latin typeface="+mn-lt"/>
                  </a:defRPr>
                </a:lvl9pPr>
              </a:lstStyle>
              <a:p>
                <a:r>
                  <a:rPr lang="en-US" b="1" dirty="0">
                    <a:solidFill>
                      <a:schemeClr val="bg1"/>
                    </a:solidFill>
                  </a:rPr>
                  <a:t>Text</a:t>
                </a:r>
              </a:p>
            </p:txBody>
          </p:sp>
        </p:grp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49B0CBCC-BCB3-4404-AF19-949B27CBAC4C}"/>
                </a:ext>
              </a:extLst>
            </p:cNvPr>
            <p:cNvSpPr txBox="1"/>
            <p:nvPr/>
          </p:nvSpPr>
          <p:spPr>
            <a:xfrm>
              <a:off x="5969000" y="4292600"/>
              <a:ext cx="1524000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1218026" eaLnBrk="1" latinLnBrk="0" hangingPunct="1">
                <a:buClr>
                  <a:schemeClr val="tx2"/>
                </a:buClr>
                <a:buSzPct val="100000"/>
                <a:defRPr lang="x-none" sz="1600" baseline="0">
                  <a:latin typeface="+mn-lt"/>
                </a:defRPr>
              </a:lvl1pPr>
              <a:lvl2pPr marL="192024" lvl="1" indent="-192024" defTabSz="1218026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lang="x-none" sz="1600" baseline="0">
                  <a:latin typeface="+mn-lt"/>
                </a:defRPr>
              </a:lvl2pPr>
              <a:lvl3pPr marL="457200" lvl="2" indent="-265176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lang="x-none" sz="1600" baseline="0">
                  <a:latin typeface="+mn-lt"/>
                </a:defRPr>
              </a:lvl3pPr>
              <a:lvl4pPr marL="612648" lvl="3" indent="-155448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lang="x-none" sz="1600" baseline="0">
                  <a:latin typeface="+mn-lt"/>
                </a:defRPr>
              </a:lvl4pPr>
              <a:lvl5pPr marL="749808" lvl="4" indent="-128016" defTabSz="1218026" eaLnBrk="1" latinLnBrk="0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lang="x-none" sz="1600" baseline="0">
                  <a:latin typeface="+mn-lt"/>
                </a:defRPr>
              </a:lvl5pPr>
              <a:lvl6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6pPr>
              <a:lvl7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7pPr>
              <a:lvl8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8pPr>
              <a:lvl9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9pPr>
            </a:lstStyle>
            <a:p>
              <a:pPr lvl="1"/>
              <a:r>
                <a:rPr lang="en-US"/>
                <a:t>Text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EBF305C3-E183-447C-8FE6-D970AA4380C1}"/>
                </a:ext>
              </a:extLst>
            </p:cNvPr>
            <p:cNvSpPr txBox="1"/>
            <p:nvPr/>
          </p:nvSpPr>
          <p:spPr>
            <a:xfrm>
              <a:off x="7695692" y="4292600"/>
              <a:ext cx="1524000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1218026" eaLnBrk="1" latinLnBrk="0" hangingPunct="1">
                <a:buClr>
                  <a:schemeClr val="tx2"/>
                </a:buClr>
                <a:buSzPct val="100000"/>
                <a:defRPr lang="x-none" sz="1600" baseline="0">
                  <a:latin typeface="+mn-lt"/>
                </a:defRPr>
              </a:lvl1pPr>
              <a:lvl2pPr marL="192024" lvl="1" indent="-192024" defTabSz="1218026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lang="x-none" sz="1600" baseline="0">
                  <a:latin typeface="+mn-lt"/>
                </a:defRPr>
              </a:lvl2pPr>
              <a:lvl3pPr marL="457200" lvl="2" indent="-265176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lang="x-none" sz="1600" baseline="0">
                  <a:latin typeface="+mn-lt"/>
                </a:defRPr>
              </a:lvl3pPr>
              <a:lvl4pPr marL="612648" lvl="3" indent="-155448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lang="x-none" sz="1600" baseline="0">
                  <a:latin typeface="+mn-lt"/>
                </a:defRPr>
              </a:lvl4pPr>
              <a:lvl5pPr marL="749808" lvl="4" indent="-128016" defTabSz="1218026" eaLnBrk="1" latinLnBrk="0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lang="x-none" sz="1600" baseline="0">
                  <a:latin typeface="+mn-lt"/>
                </a:defRPr>
              </a:lvl5pPr>
              <a:lvl6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6pPr>
              <a:lvl7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7pPr>
              <a:lvl8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8pPr>
              <a:lvl9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9pPr>
            </a:lstStyle>
            <a:p>
              <a:pPr lvl="1"/>
              <a:r>
                <a:rPr lang="en-US"/>
                <a:t>Text</a:t>
              </a: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BFE81C7E-8476-4078-90F9-21A9DC7FB41A}"/>
                </a:ext>
              </a:extLst>
            </p:cNvPr>
            <p:cNvSpPr txBox="1"/>
            <p:nvPr/>
          </p:nvSpPr>
          <p:spPr>
            <a:xfrm>
              <a:off x="9270492" y="4292600"/>
              <a:ext cx="1524000" cy="24622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1218026" eaLnBrk="1" latinLnBrk="0" hangingPunct="1">
                <a:buClr>
                  <a:schemeClr val="tx2"/>
                </a:buClr>
                <a:buSzPct val="100000"/>
                <a:defRPr lang="x-none" sz="1600" baseline="0">
                  <a:latin typeface="+mn-lt"/>
                </a:defRPr>
              </a:lvl1pPr>
              <a:lvl2pPr marL="192024" lvl="1" indent="-192024" defTabSz="1218026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lang="x-none" sz="1600" baseline="0">
                  <a:latin typeface="+mn-lt"/>
                </a:defRPr>
              </a:lvl2pPr>
              <a:lvl3pPr marL="457200" lvl="2" indent="-265176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lang="x-none" sz="1600" baseline="0">
                  <a:latin typeface="+mn-lt"/>
                </a:defRPr>
              </a:lvl3pPr>
              <a:lvl4pPr marL="612648" lvl="3" indent="-155448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lang="x-none" sz="1600" baseline="0">
                  <a:latin typeface="+mn-lt"/>
                </a:defRPr>
              </a:lvl4pPr>
              <a:lvl5pPr marL="749808" lvl="4" indent="-128016" defTabSz="1218026" eaLnBrk="1" latinLnBrk="0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lang="x-none" sz="1600" baseline="0">
                  <a:latin typeface="+mn-lt"/>
                </a:defRPr>
              </a:lvl5pPr>
              <a:lvl6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6pPr>
              <a:lvl7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7pPr>
              <a:lvl8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8pPr>
              <a:lvl9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9pPr>
            </a:lstStyle>
            <a:p>
              <a:pPr lvl="1"/>
              <a:r>
                <a:rPr lang="en-US"/>
                <a:t>Text</a:t>
              </a:r>
            </a:p>
          </p:txBody>
        </p:sp>
      </p:grpSp>
      <p:grpSp>
        <p:nvGrpSpPr>
          <p:cNvPr id="221" name="TitleBox" hidden="1">
            <a:extLst>
              <a:ext uri="{FF2B5EF4-FFF2-40B4-BE49-F238E27FC236}">
                <a16:creationId xmlns:a16="http://schemas.microsoft.com/office/drawing/2014/main" id="{1D2D6165-821B-4203-AB17-B5EC0FDC6AF2}"/>
              </a:ext>
            </a:extLst>
          </p:cNvPr>
          <p:cNvGrpSpPr>
            <a:grpSpLocks noChangeAspect="1"/>
          </p:cNvGrpSpPr>
          <p:nvPr userDrawn="1">
            <p:custDataLst>
              <p:tags r:id="rId14"/>
            </p:custDataLst>
          </p:nvPr>
        </p:nvGrpSpPr>
        <p:grpSpPr>
          <a:xfrm>
            <a:off x="1821171" y="1073150"/>
            <a:ext cx="3962400" cy="4711700"/>
            <a:chOff x="254000" y="1143000"/>
            <a:chExt cx="3962400" cy="4711700"/>
          </a:xfrm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6E759DD3-6752-45DB-B6DE-F88ECDF973ED}"/>
                </a:ext>
              </a:extLst>
            </p:cNvPr>
            <p:cNvSpPr/>
            <p:nvPr/>
          </p:nvSpPr>
          <p:spPr>
            <a:xfrm>
              <a:off x="254000" y="1143000"/>
              <a:ext cx="3962400" cy="47117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92E64491-F035-42C3-A54A-326A5FA54BC0}"/>
                </a:ext>
              </a:extLst>
            </p:cNvPr>
            <p:cNvSpPr txBox="1"/>
            <p:nvPr/>
          </p:nvSpPr>
          <p:spPr>
            <a:xfrm>
              <a:off x="254000" y="1143000"/>
              <a:ext cx="3962400" cy="369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</a:ln>
          </p:spPr>
          <p:txBody>
            <a:bodyPr vert="horz" lIns="76200" tIns="76200" rIns="76200" bIns="76200" rtlCol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b="1">
                  <a:solidFill>
                    <a:schemeClr val="lt1"/>
                  </a:solidFill>
                </a:rPr>
                <a:t>Heading</a:t>
              </a:r>
            </a:p>
          </p:txBody>
        </p:sp>
      </p:grpSp>
      <p:grpSp>
        <p:nvGrpSpPr>
          <p:cNvPr id="224" name="DoubleChevron3" hidden="1">
            <a:extLst>
              <a:ext uri="{FF2B5EF4-FFF2-40B4-BE49-F238E27FC236}">
                <a16:creationId xmlns:a16="http://schemas.microsoft.com/office/drawing/2014/main" id="{3714FB9E-A385-4F2E-8FA1-2E472AB4A334}"/>
              </a:ext>
            </a:extLst>
          </p:cNvPr>
          <p:cNvGrpSpPr>
            <a:grpSpLocks noChangeAspect="1"/>
          </p:cNvGrpSpPr>
          <p:nvPr userDrawn="1">
            <p:custDataLst>
              <p:tags r:id="rId15"/>
            </p:custDataLst>
          </p:nvPr>
        </p:nvGrpSpPr>
        <p:grpSpPr>
          <a:xfrm>
            <a:off x="6929690" y="1816693"/>
            <a:ext cx="450850" cy="508000"/>
            <a:chOff x="1270000" y="1270000"/>
            <a:chExt cx="450850" cy="508000"/>
          </a:xfrm>
        </p:grpSpPr>
        <p:sp>
          <p:nvSpPr>
            <p:cNvPr id="225" name="Chevron1">
              <a:extLst>
                <a:ext uri="{FF2B5EF4-FFF2-40B4-BE49-F238E27FC236}">
                  <a16:creationId xmlns:a16="http://schemas.microsoft.com/office/drawing/2014/main" id="{20AD2A32-EFB6-498A-9EE0-1FE0D4E993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270000" y="1320800"/>
              <a:ext cx="238760" cy="406400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226" name="Chevron2">
              <a:extLst>
                <a:ext uri="{FF2B5EF4-FFF2-40B4-BE49-F238E27FC236}">
                  <a16:creationId xmlns:a16="http://schemas.microsoft.com/office/drawing/2014/main" id="{54AAF79F-129D-4147-A7F8-7ACAFB7394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22400" y="1270000"/>
              <a:ext cx="298450" cy="508000"/>
            </a:xfrm>
            <a:custGeom>
              <a:avLst/>
              <a:gdLst/>
              <a:ahLst/>
              <a:cxnLst/>
              <a:rect l="0" t="0" r="0" b="0"/>
              <a:pathLst>
                <a:path w="2984501" h="5080001">
                  <a:moveTo>
                    <a:pt x="0" y="0"/>
                  </a:moveTo>
                  <a:lnTo>
                    <a:pt x="1524000" y="0"/>
                  </a:lnTo>
                  <a:lnTo>
                    <a:pt x="2984500" y="2540000"/>
                  </a:lnTo>
                  <a:lnTo>
                    <a:pt x="1524000" y="5080000"/>
                  </a:lnTo>
                  <a:lnTo>
                    <a:pt x="0" y="5080000"/>
                  </a:lnTo>
                  <a:lnTo>
                    <a:pt x="1460500" y="254000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227" name="TrackerAlpha" hidden="1">
            <a:extLst>
              <a:ext uri="{FF2B5EF4-FFF2-40B4-BE49-F238E27FC236}">
                <a16:creationId xmlns:a16="http://schemas.microsoft.com/office/drawing/2014/main" id="{0CFDF122-D73C-4B60-8789-71A6E5C1A0A6}"/>
              </a:ext>
            </a:extLst>
          </p:cNvPr>
          <p:cNvSpPr>
            <a:spLocks noChangeAspect="1"/>
          </p:cNvSpPr>
          <p:nvPr userDrawn="1">
            <p:custDataLst>
              <p:tags r:id="rId16"/>
            </p:custDataLst>
          </p:nvPr>
        </p:nvSpPr>
        <p:spPr>
          <a:xfrm>
            <a:off x="1016000" y="1016000"/>
            <a:ext cx="284480" cy="28448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A</a:t>
            </a:r>
            <a:endParaRPr lang="en-US" sz="1400" b="1" dirty="0" err="1">
              <a:solidFill>
                <a:schemeClr val="bg1"/>
              </a:solidFill>
            </a:endParaRPr>
          </a:p>
        </p:txBody>
      </p:sp>
      <p:sp>
        <p:nvSpPr>
          <p:cNvPr id="228" name="TrackerNum" hidden="1">
            <a:extLst>
              <a:ext uri="{FF2B5EF4-FFF2-40B4-BE49-F238E27FC236}">
                <a16:creationId xmlns:a16="http://schemas.microsoft.com/office/drawing/2014/main" id="{DFBC5FA9-2A8B-4095-AECA-FD05169A7F6A}"/>
              </a:ext>
            </a:extLst>
          </p:cNvPr>
          <p:cNvSpPr>
            <a:spLocks noChangeAspect="1"/>
          </p:cNvSpPr>
          <p:nvPr userDrawn="1">
            <p:custDataLst>
              <p:tags r:id="rId17"/>
            </p:custDataLst>
          </p:nvPr>
        </p:nvSpPr>
        <p:spPr>
          <a:xfrm>
            <a:off x="1016000" y="1944814"/>
            <a:ext cx="284480" cy="28448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1</a:t>
            </a:r>
            <a:endParaRPr lang="en-US" sz="1400" b="1" dirty="0" err="1">
              <a:solidFill>
                <a:schemeClr val="bg1"/>
              </a:solidFill>
            </a:endParaRPr>
          </a:p>
        </p:txBody>
      </p:sp>
      <p:sp>
        <p:nvSpPr>
          <p:cNvPr id="244" name="TextOval" hidden="1">
            <a:extLst>
              <a:ext uri="{FF2B5EF4-FFF2-40B4-BE49-F238E27FC236}">
                <a16:creationId xmlns:a16="http://schemas.microsoft.com/office/drawing/2014/main" id="{6C97C86C-D290-496A-ADD9-18874B429C70}"/>
              </a:ext>
            </a:extLst>
          </p:cNvPr>
          <p:cNvSpPr>
            <a:spLocks noChangeAspect="1"/>
          </p:cNvSpPr>
          <p:nvPr userDrawn="1">
            <p:custDataLst>
              <p:tags r:id="rId18"/>
            </p:custDataLst>
          </p:nvPr>
        </p:nvSpPr>
        <p:spPr>
          <a:xfrm>
            <a:off x="5999471" y="3378976"/>
            <a:ext cx="1524000" cy="825500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Text oval</a:t>
            </a:r>
            <a:endParaRPr lang="en-US" sz="1400" b="1" dirty="0" err="1">
              <a:solidFill>
                <a:schemeClr val="bg1"/>
              </a:solidFill>
            </a:endParaRPr>
          </a:p>
        </p:txBody>
      </p:sp>
      <p:grpSp>
        <p:nvGrpSpPr>
          <p:cNvPr id="245" name="Sticker" hidden="1">
            <a:extLst>
              <a:ext uri="{FF2B5EF4-FFF2-40B4-BE49-F238E27FC236}">
                <a16:creationId xmlns:a16="http://schemas.microsoft.com/office/drawing/2014/main" id="{F91EA123-B7A2-45D3-977E-BD7D0D0A840D}"/>
              </a:ext>
            </a:extLst>
          </p:cNvPr>
          <p:cNvGrpSpPr/>
          <p:nvPr userDrawn="1"/>
        </p:nvGrpSpPr>
        <p:grpSpPr bwMode="auto">
          <a:xfrm>
            <a:off x="11475765" y="285368"/>
            <a:ext cx="482978" cy="153874"/>
            <a:chOff x="8267440" y="285750"/>
            <a:chExt cx="473335" cy="150811"/>
          </a:xfrm>
        </p:grpSpPr>
        <p:sp>
          <p:nvSpPr>
            <p:cNvPr id="246" name="StickerRectangle">
              <a:extLst>
                <a:ext uri="{FF2B5EF4-FFF2-40B4-BE49-F238E27FC236}">
                  <a16:creationId xmlns:a16="http://schemas.microsoft.com/office/drawing/2014/main" id="{9A8A4707-C528-42FC-A245-12DA672875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7440" y="285750"/>
              <a:ext cx="473335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x-none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</a:p>
          </p:txBody>
        </p:sp>
        <p:cxnSp>
          <p:nvCxnSpPr>
            <p:cNvPr id="247" name="AutoShape 31">
              <a:extLst>
                <a:ext uri="{FF2B5EF4-FFF2-40B4-BE49-F238E27FC236}">
                  <a16:creationId xmlns:a16="http://schemas.microsoft.com/office/drawing/2014/main" id="{37B56E1B-0EF0-4A39-A888-E1750C9321C8}"/>
                </a:ext>
              </a:extLst>
            </p:cNvPr>
            <p:cNvCxnSpPr>
              <a:cxnSpLocks noChangeShapeType="1"/>
              <a:stCxn id="246" idx="2"/>
              <a:endCxn id="246" idx="4"/>
            </p:cNvCxnSpPr>
            <p:nvPr/>
          </p:nvCxnSpPr>
          <p:spPr bwMode="auto">
            <a:xfrm>
              <a:off x="8267440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8" name="AutoShape 32">
              <a:extLst>
                <a:ext uri="{FF2B5EF4-FFF2-40B4-BE49-F238E27FC236}">
                  <a16:creationId xmlns:a16="http://schemas.microsoft.com/office/drawing/2014/main" id="{5364E022-08B4-4092-99B0-202439F251EC}"/>
                </a:ext>
              </a:extLst>
            </p:cNvPr>
            <p:cNvCxnSpPr>
              <a:cxnSpLocks noChangeShapeType="1"/>
              <a:stCxn id="246" idx="4"/>
              <a:endCxn id="246" idx="6"/>
            </p:cNvCxnSpPr>
            <p:nvPr/>
          </p:nvCxnSpPr>
          <p:spPr bwMode="auto">
            <a:xfrm>
              <a:off x="8267440" y="436561"/>
              <a:ext cx="47333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49" name="LegendBoxes" hidden="1">
            <a:extLst>
              <a:ext uri="{FF2B5EF4-FFF2-40B4-BE49-F238E27FC236}">
                <a16:creationId xmlns:a16="http://schemas.microsoft.com/office/drawing/2014/main" id="{E8B133EF-1249-494E-96BF-3FBD855D312B}"/>
              </a:ext>
            </a:extLst>
          </p:cNvPr>
          <p:cNvGrpSpPr/>
          <p:nvPr userDrawn="1"/>
        </p:nvGrpSpPr>
        <p:grpSpPr bwMode="auto">
          <a:xfrm>
            <a:off x="11179429" y="285368"/>
            <a:ext cx="779314" cy="1017727"/>
            <a:chOff x="7835905" y="279400"/>
            <a:chExt cx="763755" cy="997467"/>
          </a:xfrm>
        </p:grpSpPr>
        <p:sp>
          <p:nvSpPr>
            <p:cNvPr id="250" name="RectangleLegend1">
              <a:extLst>
                <a:ext uri="{FF2B5EF4-FFF2-40B4-BE49-F238E27FC236}">
                  <a16:creationId xmlns:a16="http://schemas.microsoft.com/office/drawing/2014/main" id="{1A192A68-5CE6-4F19-A2E7-0B6816EE1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x-none" sz="1200" baseline="0" dirty="0">
                <a:latin typeface="+mn-lt"/>
                <a:ea typeface="+mn-ea"/>
              </a:endParaRPr>
            </a:p>
          </p:txBody>
        </p:sp>
        <p:sp>
          <p:nvSpPr>
            <p:cNvPr id="251" name="RectangleLegend2">
              <a:extLst>
                <a:ext uri="{FF2B5EF4-FFF2-40B4-BE49-F238E27FC236}">
                  <a16:creationId xmlns:a16="http://schemas.microsoft.com/office/drawing/2014/main" id="{0A9AF728-B049-43C0-9BC2-7E1A1100C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x-none" sz="1200" baseline="0" dirty="0">
                <a:latin typeface="+mn-lt"/>
                <a:ea typeface="+mn-ea"/>
              </a:endParaRPr>
            </a:p>
          </p:txBody>
        </p:sp>
        <p:sp>
          <p:nvSpPr>
            <p:cNvPr id="252" name="RectangleLegend3">
              <a:extLst>
                <a:ext uri="{FF2B5EF4-FFF2-40B4-BE49-F238E27FC236}">
                  <a16:creationId xmlns:a16="http://schemas.microsoft.com/office/drawing/2014/main" id="{3332D5E7-6B7A-4777-A552-5956D0192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x-none" sz="1200" baseline="0" dirty="0">
                <a:latin typeface="+mn-lt"/>
                <a:ea typeface="+mn-ea"/>
              </a:endParaRPr>
            </a:p>
          </p:txBody>
        </p:sp>
        <p:sp>
          <p:nvSpPr>
            <p:cNvPr id="253" name="RectangleLegend4">
              <a:extLst>
                <a:ext uri="{FF2B5EF4-FFF2-40B4-BE49-F238E27FC236}">
                  <a16:creationId xmlns:a16="http://schemas.microsoft.com/office/drawing/2014/main" id="{4D06A53A-2207-4BD5-801A-35F44F7056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x-none" sz="1200" baseline="0" dirty="0">
                <a:latin typeface="+mn-lt"/>
                <a:ea typeface="+mn-ea"/>
              </a:endParaRPr>
            </a:p>
          </p:txBody>
        </p:sp>
        <p:sp>
          <p:nvSpPr>
            <p:cNvPr id="254" name="Legend1">
              <a:extLst>
                <a:ext uri="{FF2B5EF4-FFF2-40B4-BE49-F238E27FC236}">
                  <a16:creationId xmlns:a16="http://schemas.microsoft.com/office/drawing/2014/main" id="{8A33B4D8-9E3E-470E-B8D5-71AFBDC8C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05" y="279400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x-none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255" name="Legend2">
              <a:extLst>
                <a:ext uri="{FF2B5EF4-FFF2-40B4-BE49-F238E27FC236}">
                  <a16:creationId xmlns:a16="http://schemas.microsoft.com/office/drawing/2014/main" id="{9D78063D-4061-4E2E-9123-92B100763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05" y="54927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x-none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256" name="Legend3">
              <a:extLst>
                <a:ext uri="{FF2B5EF4-FFF2-40B4-BE49-F238E27FC236}">
                  <a16:creationId xmlns:a16="http://schemas.microsoft.com/office/drawing/2014/main" id="{B3328295-EEC2-4A08-BC7C-F1ADAED83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05" y="820738"/>
              <a:ext cx="5095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x-none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257" name="Legend4">
              <a:extLst>
                <a:ext uri="{FF2B5EF4-FFF2-40B4-BE49-F238E27FC236}">
                  <a16:creationId xmlns:a16="http://schemas.microsoft.com/office/drawing/2014/main" id="{46A892D2-2AED-4E2C-8049-E8674C8CC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05" y="1092201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x-none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258" name="LegendLines" hidden="1">
            <a:extLst>
              <a:ext uri="{FF2B5EF4-FFF2-40B4-BE49-F238E27FC236}">
                <a16:creationId xmlns:a16="http://schemas.microsoft.com/office/drawing/2014/main" id="{1793525E-7818-413E-A44F-EBBD53309B15}"/>
              </a:ext>
            </a:extLst>
          </p:cNvPr>
          <p:cNvGrpSpPr/>
          <p:nvPr userDrawn="1"/>
        </p:nvGrpSpPr>
        <p:grpSpPr bwMode="auto">
          <a:xfrm>
            <a:off x="10865350" y="285368"/>
            <a:ext cx="1093393" cy="745084"/>
            <a:chOff x="7540629" y="279400"/>
            <a:chExt cx="1071563" cy="730251"/>
          </a:xfrm>
        </p:grpSpPr>
        <p:sp>
          <p:nvSpPr>
            <p:cNvPr id="259" name="LineLegend1">
              <a:extLst>
                <a:ext uri="{FF2B5EF4-FFF2-40B4-BE49-F238E27FC236}">
                  <a16:creationId xmlns:a16="http://schemas.microsoft.com/office/drawing/2014/main" id="{05C8B051-B8CE-4E41-A98A-72A7A7413E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x-none" sz="1200" baseline="0" dirty="0">
                <a:latin typeface="+mn-lt"/>
                <a:ea typeface="+mn-ea"/>
              </a:endParaRPr>
            </a:p>
          </p:txBody>
        </p:sp>
        <p:sp>
          <p:nvSpPr>
            <p:cNvPr id="260" name="LineLegend2">
              <a:extLst>
                <a:ext uri="{FF2B5EF4-FFF2-40B4-BE49-F238E27FC236}">
                  <a16:creationId xmlns:a16="http://schemas.microsoft.com/office/drawing/2014/main" id="{6E33EB52-7FFF-4159-A66C-E6FFE09A2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x-none" sz="1200" baseline="0" dirty="0">
                <a:latin typeface="+mn-lt"/>
                <a:ea typeface="+mn-ea"/>
              </a:endParaRPr>
            </a:p>
          </p:txBody>
        </p:sp>
        <p:sp>
          <p:nvSpPr>
            <p:cNvPr id="261" name="LineLegend3">
              <a:extLst>
                <a:ext uri="{FF2B5EF4-FFF2-40B4-BE49-F238E27FC236}">
                  <a16:creationId xmlns:a16="http://schemas.microsoft.com/office/drawing/2014/main" id="{E792A8A3-76C2-49FE-B654-334D5CF271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x-none" sz="1200" baseline="0" dirty="0">
                <a:latin typeface="+mn-lt"/>
                <a:ea typeface="+mn-ea"/>
              </a:endParaRPr>
            </a:p>
          </p:txBody>
        </p:sp>
        <p:sp>
          <p:nvSpPr>
            <p:cNvPr id="262" name="Legend1">
              <a:extLst>
                <a:ext uri="{FF2B5EF4-FFF2-40B4-BE49-F238E27FC236}">
                  <a16:creationId xmlns:a16="http://schemas.microsoft.com/office/drawing/2014/main" id="{5D8DB4CF-5D3A-4163-816C-4D09BA649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x-none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263" name="Legend2">
              <a:extLst>
                <a:ext uri="{FF2B5EF4-FFF2-40B4-BE49-F238E27FC236}">
                  <a16:creationId xmlns:a16="http://schemas.microsoft.com/office/drawing/2014/main" id="{93D412C1-6465-435B-BC70-D1EBD2E2B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x-none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264" name="Legend3">
              <a:extLst>
                <a:ext uri="{FF2B5EF4-FFF2-40B4-BE49-F238E27FC236}">
                  <a16:creationId xmlns:a16="http://schemas.microsoft.com/office/drawing/2014/main" id="{C22C5F76-55A2-4535-BD48-006D49ED1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x-none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286" name="SplitFlow" hidden="1">
            <a:extLst>
              <a:ext uri="{FF2B5EF4-FFF2-40B4-BE49-F238E27FC236}">
                <a16:creationId xmlns:a16="http://schemas.microsoft.com/office/drawing/2014/main" id="{89C91353-2B8B-4632-B56E-9DE43F816DDA}"/>
              </a:ext>
            </a:extLst>
          </p:cNvPr>
          <p:cNvGrpSpPr/>
          <p:nvPr userDrawn="1">
            <p:custDataLst>
              <p:tags r:id="rId19"/>
            </p:custDataLst>
          </p:nvPr>
        </p:nvGrpSpPr>
        <p:grpSpPr>
          <a:xfrm>
            <a:off x="2438399" y="3162220"/>
            <a:ext cx="1828801" cy="914400"/>
            <a:chOff x="1015999" y="1016000"/>
            <a:chExt cx="1828801" cy="914400"/>
          </a:xfrm>
        </p:grpSpPr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4852169B-5FF0-44D1-B31D-AAAA4269D2A5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1016000" y="1016000"/>
              <a:ext cx="1828800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97126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97126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97126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97126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8800" h="457200">
                  <a:moveTo>
                    <a:pt x="0" y="0"/>
                  </a:moveTo>
                  <a:lnTo>
                    <a:pt x="1664208" y="0"/>
                  </a:lnTo>
                  <a:lnTo>
                    <a:pt x="1828800" y="457200"/>
                  </a:lnTo>
                  <a:lnTo>
                    <a:pt x="0" y="4572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C38CDFD8-4E14-4B68-B831-84EDC254C9ED}"/>
                </a:ext>
              </a:extLst>
            </p:cNvPr>
            <p:cNvSpPr txBox="1"/>
            <p:nvPr>
              <p:custDataLst>
                <p:tags r:id="rId54"/>
              </p:custDataLst>
            </p:nvPr>
          </p:nvSpPr>
          <p:spPr>
            <a:xfrm>
              <a:off x="1079500" y="1073150"/>
              <a:ext cx="1600708" cy="3429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noAutofit/>
            </a:bodyPr>
            <a:lstStyle>
              <a:lvl1pPr marL="0" lvl="0" indent="0" defTabSz="1218026" eaLnBrk="1" latinLnBrk="0" hangingPunct="1">
                <a:buClr>
                  <a:schemeClr val="tx2"/>
                </a:buClr>
                <a:buSzPct val="100000"/>
                <a:defRPr lang="x-none" sz="1600" baseline="0">
                  <a:latin typeface="+mn-lt"/>
                </a:defRPr>
              </a:lvl1pPr>
              <a:lvl2pPr marL="192024" lvl="1" indent="-192024" defTabSz="1218026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lang="x-none" sz="1600" baseline="0">
                  <a:latin typeface="+mn-lt"/>
                </a:defRPr>
              </a:lvl2pPr>
              <a:lvl3pPr marL="457200" lvl="2" indent="-265176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lang="x-none" sz="1600" baseline="0">
                  <a:latin typeface="+mn-lt"/>
                </a:defRPr>
              </a:lvl3pPr>
              <a:lvl4pPr marL="612648" lvl="3" indent="-155448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lang="x-none" sz="1600" baseline="0">
                  <a:latin typeface="+mn-lt"/>
                </a:defRPr>
              </a:lvl4pPr>
              <a:lvl5pPr marL="749808" lvl="4" indent="-128016" defTabSz="1218026" eaLnBrk="1" latinLnBrk="0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lang="x-none" sz="1600" baseline="0">
                  <a:latin typeface="+mn-lt"/>
                </a:defRPr>
              </a:lvl5pPr>
              <a:lvl6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6pPr>
              <a:lvl7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7pPr>
              <a:lvl8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8pPr>
              <a:lvl9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9pPr>
            </a:lstStyle>
            <a:p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7673302E-E47C-4F5C-8104-59C3713C1988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015999" y="1473200"/>
              <a:ext cx="996697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  <a:gd name="connsiteX0" fmla="*/ 980237 w 1664208"/>
                <a:gd name="connsiteY0" fmla="*/ 0 h 457200"/>
                <a:gd name="connsiteX1" fmla="*/ 1664208 w 1664208"/>
                <a:gd name="connsiteY1" fmla="*/ 457200 h 457200"/>
                <a:gd name="connsiteX2" fmla="*/ 0 w 1664208"/>
                <a:gd name="connsiteY2" fmla="*/ 457200 h 457200"/>
                <a:gd name="connsiteX3" fmla="*/ 0 w 1664208"/>
                <a:gd name="connsiteY3" fmla="*/ 0 h 457200"/>
                <a:gd name="connsiteX0" fmla="*/ 980237 w 980237"/>
                <a:gd name="connsiteY0" fmla="*/ 0 h 457200"/>
                <a:gd name="connsiteX1" fmla="*/ 848563 w 980237"/>
                <a:gd name="connsiteY1" fmla="*/ 457200 h 457200"/>
                <a:gd name="connsiteX2" fmla="*/ 0 w 980237"/>
                <a:gd name="connsiteY2" fmla="*/ 457200 h 457200"/>
                <a:gd name="connsiteX3" fmla="*/ 0 w 980237"/>
                <a:gd name="connsiteY3" fmla="*/ 0 h 457200"/>
                <a:gd name="connsiteX0" fmla="*/ 980237 w 980237"/>
                <a:gd name="connsiteY0" fmla="*/ 0 h 457200"/>
                <a:gd name="connsiteX1" fmla="*/ 848563 w 980237"/>
                <a:gd name="connsiteY1" fmla="*/ 457200 h 457200"/>
                <a:gd name="connsiteX2" fmla="*/ 0 w 980237"/>
                <a:gd name="connsiteY2" fmla="*/ 457200 h 457200"/>
                <a:gd name="connsiteX3" fmla="*/ 0 w 980237"/>
                <a:gd name="connsiteY3" fmla="*/ 0 h 457200"/>
                <a:gd name="connsiteX0" fmla="*/ 980237 w 980237"/>
                <a:gd name="connsiteY0" fmla="*/ 0 h 457200"/>
                <a:gd name="connsiteX1" fmla="*/ 848563 w 980237"/>
                <a:gd name="connsiteY1" fmla="*/ 457200 h 457200"/>
                <a:gd name="connsiteX2" fmla="*/ 0 w 980237"/>
                <a:gd name="connsiteY2" fmla="*/ 457200 h 457200"/>
                <a:gd name="connsiteX3" fmla="*/ 0 w 980237"/>
                <a:gd name="connsiteY3" fmla="*/ 0 h 457200"/>
                <a:gd name="connsiteX0" fmla="*/ 996696 w 996696"/>
                <a:gd name="connsiteY0" fmla="*/ 0 h 457200"/>
                <a:gd name="connsiteX1" fmla="*/ 848563 w 996696"/>
                <a:gd name="connsiteY1" fmla="*/ 457200 h 457200"/>
                <a:gd name="connsiteX2" fmla="*/ 0 w 996696"/>
                <a:gd name="connsiteY2" fmla="*/ 457200 h 457200"/>
                <a:gd name="connsiteX3" fmla="*/ 0 w 996696"/>
                <a:gd name="connsiteY3" fmla="*/ 0 h 457200"/>
                <a:gd name="connsiteX0" fmla="*/ 996696 w 996696"/>
                <a:gd name="connsiteY0" fmla="*/ 0 h 457200"/>
                <a:gd name="connsiteX1" fmla="*/ 832103 w 996696"/>
                <a:gd name="connsiteY1" fmla="*/ 457200 h 457200"/>
                <a:gd name="connsiteX2" fmla="*/ 0 w 996696"/>
                <a:gd name="connsiteY2" fmla="*/ 457200 h 457200"/>
                <a:gd name="connsiteX3" fmla="*/ 0 w 996696"/>
                <a:gd name="connsiteY3" fmla="*/ 0 h 457200"/>
                <a:gd name="connsiteX0" fmla="*/ 996697 w 996697"/>
                <a:gd name="connsiteY0" fmla="*/ 0 h 457200"/>
                <a:gd name="connsiteX1" fmla="*/ 832104 w 996697"/>
                <a:gd name="connsiteY1" fmla="*/ 457200 h 457200"/>
                <a:gd name="connsiteX2" fmla="*/ 0 w 996697"/>
                <a:gd name="connsiteY2" fmla="*/ 457200 h 457200"/>
                <a:gd name="connsiteX3" fmla="*/ 1 w 996697"/>
                <a:gd name="connsiteY3" fmla="*/ 0 h 457200"/>
                <a:gd name="connsiteX0" fmla="*/ 996697 w 996697"/>
                <a:gd name="connsiteY0" fmla="*/ 0 h 457200"/>
                <a:gd name="connsiteX1" fmla="*/ 832104 w 996697"/>
                <a:gd name="connsiteY1" fmla="*/ 457200 h 457200"/>
                <a:gd name="connsiteX2" fmla="*/ 0 w 996697"/>
                <a:gd name="connsiteY2" fmla="*/ 457200 h 457200"/>
                <a:gd name="connsiteX3" fmla="*/ 1 w 996697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697" h="457200">
                  <a:moveTo>
                    <a:pt x="996697" y="0"/>
                  </a:moveTo>
                  <a:lnTo>
                    <a:pt x="832104" y="457200"/>
                  </a:lnTo>
                  <a:lnTo>
                    <a:pt x="0" y="45720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F83B026F-CAEF-4346-A8C0-417F25DA69D8}"/>
                </a:ext>
              </a:extLst>
            </p:cNvPr>
            <p:cNvSpPr txBox="1"/>
            <p:nvPr>
              <p:custDataLst>
                <p:tags r:id="rId56"/>
              </p:custDataLst>
            </p:nvPr>
          </p:nvSpPr>
          <p:spPr>
            <a:xfrm>
              <a:off x="1079500" y="1530350"/>
              <a:ext cx="768604" cy="3429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noAutofit/>
            </a:bodyPr>
            <a:lstStyle>
              <a:lvl1pPr marL="0" lvl="0" indent="0" defTabSz="1218026" eaLnBrk="1" latinLnBrk="0" hangingPunct="1">
                <a:buClr>
                  <a:schemeClr val="tx2"/>
                </a:buClr>
                <a:buSzPct val="100000"/>
                <a:defRPr lang="x-none" sz="1600" baseline="0">
                  <a:latin typeface="+mn-lt"/>
                </a:defRPr>
              </a:lvl1pPr>
              <a:lvl2pPr marL="192024" lvl="1" indent="-192024" defTabSz="1218026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lang="x-none" sz="1600" baseline="0">
                  <a:latin typeface="+mn-lt"/>
                </a:defRPr>
              </a:lvl2pPr>
              <a:lvl3pPr marL="457200" lvl="2" indent="-265176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lang="x-none" sz="1600" baseline="0">
                  <a:latin typeface="+mn-lt"/>
                </a:defRPr>
              </a:lvl3pPr>
              <a:lvl4pPr marL="612648" lvl="3" indent="-155448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lang="x-none" sz="1600" baseline="0">
                  <a:latin typeface="+mn-lt"/>
                </a:defRPr>
              </a:lvl4pPr>
              <a:lvl5pPr marL="749808" lvl="4" indent="-128016" defTabSz="1218026" eaLnBrk="1" latinLnBrk="0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lang="x-none" sz="1600" baseline="0">
                  <a:latin typeface="+mn-lt"/>
                </a:defRPr>
              </a:lvl5pPr>
              <a:lvl6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6pPr>
              <a:lvl7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7pPr>
              <a:lvl8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8pPr>
              <a:lvl9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9pPr>
            </a:lstStyle>
            <a:p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A89CF002-DC99-4DF2-8AFC-DE25B54D57C2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848104" y="1473200"/>
              <a:ext cx="996696" cy="457200"/>
            </a:xfrm>
            <a:custGeom>
              <a:avLst/>
              <a:gdLst>
                <a:gd name="connsiteX0" fmla="*/ 1664208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82880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4572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0 w 1828800"/>
                <a:gd name="connsiteY0" fmla="*/ 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304800 h 457200"/>
                <a:gd name="connsiteX1" fmla="*/ 1664208 w 1828800"/>
                <a:gd name="connsiteY1" fmla="*/ 0 h 457200"/>
                <a:gd name="connsiteX2" fmla="*/ 1828800 w 1828800"/>
                <a:gd name="connsiteY2" fmla="*/ 457200 h 457200"/>
                <a:gd name="connsiteX3" fmla="*/ 0 w 1828800"/>
                <a:gd name="connsiteY3" fmla="*/ 457200 h 457200"/>
                <a:gd name="connsiteX0" fmla="*/ 1676400 w 1828800"/>
                <a:gd name="connsiteY0" fmla="*/ 0 h 457200"/>
                <a:gd name="connsiteX1" fmla="*/ 1511808 w 1828800"/>
                <a:gd name="connsiteY1" fmla="*/ 457200 h 457200"/>
                <a:gd name="connsiteX2" fmla="*/ 1828800 w 1828800"/>
                <a:gd name="connsiteY2" fmla="*/ 152400 h 457200"/>
                <a:gd name="connsiteX3" fmla="*/ 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152400 w 1828800"/>
                <a:gd name="connsiteY3" fmla="*/ 15240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  <a:gd name="connsiteX0" fmla="*/ 1828800 w 1828800"/>
                <a:gd name="connsiteY0" fmla="*/ 0 h 457200"/>
                <a:gd name="connsiteX1" fmla="*/ 1664208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  <a:gd name="connsiteX0" fmla="*/ 1828800 w 1828800"/>
                <a:gd name="connsiteY0" fmla="*/ 0 h 457200"/>
                <a:gd name="connsiteX1" fmla="*/ 1697126 w 1828800"/>
                <a:gd name="connsiteY1" fmla="*/ 457200 h 457200"/>
                <a:gd name="connsiteX2" fmla="*/ 0 w 1828800"/>
                <a:gd name="connsiteY2" fmla="*/ 457200 h 457200"/>
                <a:gd name="connsiteX3" fmla="*/ 0 w 1828800"/>
                <a:gd name="connsiteY3" fmla="*/ 0 h 457200"/>
                <a:gd name="connsiteX0" fmla="*/ 1828800 w 1828800"/>
                <a:gd name="connsiteY0" fmla="*/ 0 h 457200"/>
                <a:gd name="connsiteX1" fmla="*/ 1697126 w 1828800"/>
                <a:gd name="connsiteY1" fmla="*/ 457200 h 457200"/>
                <a:gd name="connsiteX2" fmla="*/ 848563 w 1828800"/>
                <a:gd name="connsiteY2" fmla="*/ 457200 h 457200"/>
                <a:gd name="connsiteX3" fmla="*/ 0 w 1828800"/>
                <a:gd name="connsiteY3" fmla="*/ 0 h 457200"/>
                <a:gd name="connsiteX0" fmla="*/ 980237 w 980237"/>
                <a:gd name="connsiteY0" fmla="*/ 0 h 457200"/>
                <a:gd name="connsiteX1" fmla="*/ 848563 w 980237"/>
                <a:gd name="connsiteY1" fmla="*/ 457200 h 457200"/>
                <a:gd name="connsiteX2" fmla="*/ 0 w 980237"/>
                <a:gd name="connsiteY2" fmla="*/ 457200 h 457200"/>
                <a:gd name="connsiteX3" fmla="*/ 131674 w 980237"/>
                <a:gd name="connsiteY3" fmla="*/ 0 h 457200"/>
                <a:gd name="connsiteX0" fmla="*/ 980237 w 980237"/>
                <a:gd name="connsiteY0" fmla="*/ 0 h 457200"/>
                <a:gd name="connsiteX1" fmla="*/ 848563 w 980237"/>
                <a:gd name="connsiteY1" fmla="*/ 457200 h 457200"/>
                <a:gd name="connsiteX2" fmla="*/ 0 w 980237"/>
                <a:gd name="connsiteY2" fmla="*/ 457200 h 457200"/>
                <a:gd name="connsiteX3" fmla="*/ 131674 w 980237"/>
                <a:gd name="connsiteY3" fmla="*/ 0 h 457200"/>
                <a:gd name="connsiteX0" fmla="*/ 980237 w 980237"/>
                <a:gd name="connsiteY0" fmla="*/ 0 h 457200"/>
                <a:gd name="connsiteX1" fmla="*/ 815645 w 980237"/>
                <a:gd name="connsiteY1" fmla="*/ 457200 h 457200"/>
                <a:gd name="connsiteX2" fmla="*/ 0 w 980237"/>
                <a:gd name="connsiteY2" fmla="*/ 457200 h 457200"/>
                <a:gd name="connsiteX3" fmla="*/ 131674 w 980237"/>
                <a:gd name="connsiteY3" fmla="*/ 0 h 457200"/>
                <a:gd name="connsiteX0" fmla="*/ 996696 w 996696"/>
                <a:gd name="connsiteY0" fmla="*/ 0 h 457200"/>
                <a:gd name="connsiteX1" fmla="*/ 832104 w 996696"/>
                <a:gd name="connsiteY1" fmla="*/ 457200 h 457200"/>
                <a:gd name="connsiteX2" fmla="*/ 0 w 996696"/>
                <a:gd name="connsiteY2" fmla="*/ 457200 h 457200"/>
                <a:gd name="connsiteX3" fmla="*/ 148133 w 996696"/>
                <a:gd name="connsiteY3" fmla="*/ 0 h 457200"/>
                <a:gd name="connsiteX0" fmla="*/ 996696 w 996696"/>
                <a:gd name="connsiteY0" fmla="*/ 0 h 457200"/>
                <a:gd name="connsiteX1" fmla="*/ 832104 w 996696"/>
                <a:gd name="connsiteY1" fmla="*/ 457200 h 457200"/>
                <a:gd name="connsiteX2" fmla="*/ 0 w 996696"/>
                <a:gd name="connsiteY2" fmla="*/ 457200 h 457200"/>
                <a:gd name="connsiteX3" fmla="*/ 164592 w 996696"/>
                <a:gd name="connsiteY3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6696" h="457200">
                  <a:moveTo>
                    <a:pt x="996696" y="0"/>
                  </a:moveTo>
                  <a:lnTo>
                    <a:pt x="832104" y="457200"/>
                  </a:lnTo>
                  <a:lnTo>
                    <a:pt x="0" y="457200"/>
                  </a:lnTo>
                  <a:lnTo>
                    <a:pt x="16459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3694EE44-34DC-4C60-8867-50E813F8D9B7}"/>
                </a:ext>
              </a:extLst>
            </p:cNvPr>
            <p:cNvSpPr txBox="1"/>
            <p:nvPr>
              <p:custDataLst>
                <p:tags r:id="rId58"/>
              </p:custDataLst>
            </p:nvPr>
          </p:nvSpPr>
          <p:spPr>
            <a:xfrm>
              <a:off x="2050796" y="1530350"/>
              <a:ext cx="629412" cy="342900"/>
            </a:xfrm>
            <a:prstGeom prst="rect">
              <a:avLst/>
            </a:prstGeom>
            <a:noFill/>
          </p:spPr>
          <p:txBody>
            <a:bodyPr vert="horz" wrap="square" lIns="0" tIns="0" rIns="0" bIns="0" rtlCol="0" anchor="ctr">
              <a:noAutofit/>
            </a:bodyPr>
            <a:lstStyle>
              <a:lvl1pPr marL="0" lvl="0" indent="0" defTabSz="1218026" eaLnBrk="1" latinLnBrk="0" hangingPunct="1">
                <a:buClr>
                  <a:schemeClr val="tx2"/>
                </a:buClr>
                <a:buSzPct val="100000"/>
                <a:defRPr lang="x-none" sz="1600" baseline="0">
                  <a:latin typeface="+mn-lt"/>
                </a:defRPr>
              </a:lvl1pPr>
              <a:lvl2pPr marL="192024" lvl="1" indent="-192024" defTabSz="1218026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lang="x-none" sz="1600" baseline="0">
                  <a:latin typeface="+mn-lt"/>
                </a:defRPr>
              </a:lvl2pPr>
              <a:lvl3pPr marL="457200" lvl="2" indent="-265176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lang="x-none" sz="1600" baseline="0">
                  <a:latin typeface="+mn-lt"/>
                </a:defRPr>
              </a:lvl3pPr>
              <a:lvl4pPr marL="612648" lvl="3" indent="-155448" defTabSz="1218026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lang="x-none" sz="1600" baseline="0">
                  <a:latin typeface="+mn-lt"/>
                </a:defRPr>
              </a:lvl4pPr>
              <a:lvl5pPr marL="749808" lvl="4" indent="-128016" defTabSz="1218026" eaLnBrk="1" latinLnBrk="0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lang="x-none" sz="1600" baseline="0">
                  <a:latin typeface="+mn-lt"/>
                </a:defRPr>
              </a:lvl5pPr>
              <a:lvl6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6pPr>
              <a:lvl7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7pPr>
              <a:lvl8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8pPr>
              <a:lvl9pPr marL="1020030" indent="-177089" defTabSz="1218026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2176" baseline="0">
                  <a:latin typeface="+mn-lt"/>
                </a:defRPr>
              </a:lvl9pPr>
            </a:lstStyle>
            <a:p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</p:grpSp>
      <p:grpSp>
        <p:nvGrpSpPr>
          <p:cNvPr id="293" name="ConnectorRectangle" hidden="1">
            <a:extLst>
              <a:ext uri="{FF2B5EF4-FFF2-40B4-BE49-F238E27FC236}">
                <a16:creationId xmlns:a16="http://schemas.microsoft.com/office/drawing/2014/main" id="{893A70D7-B089-475D-9639-E093DFEA6B18}"/>
              </a:ext>
            </a:extLst>
          </p:cNvPr>
          <p:cNvGrpSpPr>
            <a:grpSpLocks noChangeAspect="1"/>
          </p:cNvGrpSpPr>
          <p:nvPr userDrawn="1">
            <p:custDataLst>
              <p:tags r:id="rId20"/>
            </p:custDataLst>
          </p:nvPr>
        </p:nvGrpSpPr>
        <p:grpSpPr>
          <a:xfrm>
            <a:off x="5445815" y="1930993"/>
            <a:ext cx="1612900" cy="787400"/>
            <a:chOff x="0" y="0"/>
            <a:chExt cx="1612900" cy="787400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40A708B9-A767-47DF-AFE8-F262F07A45DB}"/>
                </a:ext>
              </a:extLst>
            </p:cNvPr>
            <p:cNvSpPr txBox="1"/>
            <p:nvPr/>
          </p:nvSpPr>
          <p:spPr>
            <a:xfrm>
              <a:off x="254000" y="0"/>
              <a:ext cx="1358900" cy="787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txBody>
            <a:bodyPr vert="horz" wrap="square" lIns="76200" tIns="76200" rIns="76200" bIns="76200" rtlCol="0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lvl="1"/>
              <a:r>
                <a:rPr lang="en-US" dirty="0">
                  <a:solidFill>
                    <a:schemeClr val="tx2"/>
                  </a:solidFill>
                </a:rPr>
                <a:t>Callout text</a:t>
              </a:r>
            </a:p>
            <a:p>
              <a:pPr lvl="1"/>
              <a:r>
                <a:rPr lang="en-US" dirty="0">
                  <a:solidFill>
                    <a:schemeClr val="tx2"/>
                  </a:solidFill>
                </a:rPr>
                <a:t>Callout text</a:t>
              </a:r>
            </a:p>
            <a:p>
              <a:pPr lvl="1"/>
              <a:r>
                <a:rPr lang="en-US" dirty="0">
                  <a:solidFill>
                    <a:schemeClr val="tx2"/>
                  </a:solidFill>
                </a:rPr>
                <a:t>Callout text</a:t>
              </a:r>
            </a:p>
          </p:txBody>
        </p: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2A12F3DE-2CAE-4F3D-8FA6-50E915642CED}"/>
                </a:ext>
              </a:extLst>
            </p:cNvPr>
            <p:cNvCxnSpPr>
              <a:cxnSpLocks/>
              <a:stCxn id="294" idx="1"/>
            </p:cNvCxnSpPr>
            <p:nvPr/>
          </p:nvCxnSpPr>
          <p:spPr>
            <a:xfrm flipH="1">
              <a:off x="0" y="393700"/>
              <a:ext cx="254000" cy="0"/>
            </a:xfrm>
            <a:prstGeom prst="straightConnector1">
              <a:avLst/>
            </a:prstGeom>
            <a:ln cmpd="sng">
              <a:solidFill>
                <a:schemeClr val="accent2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6" name="KeyTakeaway" hidden="1">
            <a:extLst>
              <a:ext uri="{FF2B5EF4-FFF2-40B4-BE49-F238E27FC236}">
                <a16:creationId xmlns:a16="http://schemas.microsoft.com/office/drawing/2014/main" id="{E0E0D2A4-EA6B-43B9-AF8D-3D18BA282B15}"/>
              </a:ext>
            </a:extLst>
          </p:cNvPr>
          <p:cNvGrpSpPr>
            <a:grpSpLocks noChangeAspect="1"/>
          </p:cNvGrpSpPr>
          <p:nvPr userDrawn="1">
            <p:custDataLst>
              <p:tags r:id="rId21"/>
            </p:custDataLst>
          </p:nvPr>
        </p:nvGrpSpPr>
        <p:grpSpPr>
          <a:xfrm>
            <a:off x="5331462" y="3873727"/>
            <a:ext cx="1524000" cy="1524000"/>
            <a:chOff x="1452564" y="1951380"/>
            <a:chExt cx="1524000" cy="1524000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750A1A73-7470-42EA-8583-6D00BA149EEF}"/>
                </a:ext>
              </a:extLst>
            </p:cNvPr>
            <p:cNvSpPr txBox="1"/>
            <p:nvPr/>
          </p:nvSpPr>
          <p:spPr>
            <a:xfrm>
              <a:off x="1452564" y="1951380"/>
              <a:ext cx="1524000" cy="1524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</a:ln>
          </p:spPr>
          <p:txBody>
            <a:bodyPr vert="horz" wrap="square" lIns="76200" tIns="76200" rIns="76200" bIns="76200" rtlCol="0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r>
                <a:rPr lang="en-US" b="1" dirty="0">
                  <a:solidFill>
                    <a:schemeClr val="tx2"/>
                  </a:solidFill>
                </a:rPr>
                <a:t>Key takeaway</a:t>
              </a: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312DBC91-5350-48B0-A408-FFCFDE5F0EAD}"/>
                </a:ext>
              </a:extLst>
            </p:cNvPr>
            <p:cNvSpPr txBox="1"/>
            <p:nvPr/>
          </p:nvSpPr>
          <p:spPr>
            <a:xfrm>
              <a:off x="1452564" y="2268880"/>
              <a:ext cx="1143000" cy="584775"/>
            </a:xfrm>
            <a:prstGeom prst="rect">
              <a:avLst/>
            </a:prstGeom>
          </p:spPr>
          <p:txBody>
            <a:bodyPr vert="horz" wrap="square" lIns="76200" tIns="76200" rIns="76200" bIns="76200" rtlCol="0">
              <a:no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sz="14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400" baseline="0">
                  <a:latin typeface="+mn-lt"/>
                </a:defRPr>
              </a:lvl2pPr>
              <a:lvl3pPr marL="457200" lvl="2" indent="-261938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400" baseline="0">
                  <a:latin typeface="+mn-lt"/>
                </a:defRPr>
              </a:lvl3pPr>
              <a:lvl4pPr marL="614363" lvl="3" indent="-155575" defTabSz="895350" eaLnBrk="1" latinLnBrk="0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400" baseline="0">
                  <a:latin typeface="+mn-lt"/>
                </a:defRPr>
              </a:lvl4pPr>
              <a:lvl5pPr marL="749808" lvl="4" indent="-130175" defTabSz="895350" eaLnBrk="1" latinLnBrk="0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4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lvl="1">
                <a:buClr>
                  <a:schemeClr val="tx2"/>
                </a:buClr>
              </a:pPr>
              <a:r>
                <a:rPr lang="en-US" dirty="0">
                  <a:solidFill>
                    <a:schemeClr val="tx2"/>
                  </a:solidFill>
                </a:rPr>
                <a:t>Text</a:t>
              </a:r>
            </a:p>
            <a:p>
              <a:pPr lvl="1">
                <a:buClr>
                  <a:schemeClr val="tx2"/>
                </a:buClr>
              </a:pPr>
              <a:r>
                <a:rPr lang="en-US" dirty="0">
                  <a:solidFill>
                    <a:schemeClr val="tx2"/>
                  </a:solidFill>
                </a:rPr>
                <a:t>...</a:t>
              </a:r>
            </a:p>
          </p:txBody>
        </p:sp>
      </p:grpSp>
      <p:sp>
        <p:nvSpPr>
          <p:cNvPr id="299" name="Arrow" hidden="1">
            <a:extLst>
              <a:ext uri="{FF2B5EF4-FFF2-40B4-BE49-F238E27FC236}">
                <a16:creationId xmlns:a16="http://schemas.microsoft.com/office/drawing/2014/main" id="{CD722FD8-6668-4BDF-A34C-76660A21748B}"/>
              </a:ext>
            </a:extLst>
          </p:cNvPr>
          <p:cNvSpPr txBox="1">
            <a:spLocks noChangeAspect="1"/>
          </p:cNvSpPr>
          <p:nvPr userDrawn="1">
            <p:custDataLst>
              <p:tags r:id="rId22"/>
            </p:custDataLst>
          </p:nvPr>
        </p:nvSpPr>
        <p:spPr>
          <a:xfrm>
            <a:off x="2562670" y="3022600"/>
            <a:ext cx="1828800" cy="914400"/>
          </a:xfrm>
          <a:prstGeom prst="rightArrow">
            <a:avLst>
              <a:gd name="adj1" fmla="val 54000"/>
              <a:gd name="adj2" fmla="val 37678"/>
            </a:avLst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vert="horz" wrap="square" lIns="76200" tIns="0" rIns="0" bIns="0" rtlCol="0" anchor="ctr" anchorCtr="0">
            <a:noAutofit/>
          </a:bodyPr>
          <a:lstStyle>
            <a:lvl1pPr marL="0" lvl="0" indent="0" defTabSz="1218026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2024" lvl="1" indent="-192024" defTabSz="1218026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1218026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1218026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6pPr>
            <a:lvl7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7pPr>
            <a:lvl8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8pPr>
            <a:lvl9pPr marL="1020030" indent="-177089" defTabSz="12180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2176" baseline="0">
                <a:latin typeface="+mn-lt"/>
              </a:defRPr>
            </a:lvl9pPr>
          </a:lstStyle>
          <a:p>
            <a:pPr lvl="0">
              <a:buClr>
                <a:schemeClr val="bg1"/>
              </a:buClr>
            </a:pPr>
            <a:r>
              <a:rPr lang="en-US" sz="1400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A8EF381-6243-4628-BEC1-8FB2D55CE32F}"/>
              </a:ext>
            </a:extLst>
          </p:cNvPr>
          <p:cNvSpPr txBox="1"/>
          <p:nvPr userDrawn="1"/>
        </p:nvSpPr>
        <p:spPr>
          <a:xfrm>
            <a:off x="9669655" y="36744"/>
            <a:ext cx="2289088" cy="153888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pPr algn="r"/>
            <a:r>
              <a:rPr lang="en-US" sz="1000" baseline="0" dirty="0">
                <a:solidFill>
                  <a:schemeClr val="accent6"/>
                </a:solidFill>
              </a:rPr>
              <a:t>PRELIMINARY AND PRE-DECISIONAL</a:t>
            </a:r>
          </a:p>
        </p:txBody>
      </p:sp>
      <p:grpSp>
        <p:nvGrpSpPr>
          <p:cNvPr id="118" name="LegendMoons" hidden="1">
            <a:extLst>
              <a:ext uri="{FF2B5EF4-FFF2-40B4-BE49-F238E27FC236}">
                <a16:creationId xmlns:a16="http://schemas.microsoft.com/office/drawing/2014/main" id="{5B779F5D-09A5-48F7-B56B-7D3AC9E0C212}"/>
              </a:ext>
            </a:extLst>
          </p:cNvPr>
          <p:cNvGrpSpPr/>
          <p:nvPr userDrawn="1"/>
        </p:nvGrpSpPr>
        <p:grpSpPr bwMode="auto">
          <a:xfrm>
            <a:off x="11111396" y="285368"/>
            <a:ext cx="847347" cy="1333054"/>
            <a:chOff x="7769225" y="250825"/>
            <a:chExt cx="830430" cy="1306516"/>
          </a:xfrm>
        </p:grpSpPr>
        <p:grpSp>
          <p:nvGrpSpPr>
            <p:cNvPr id="120" name="MoonLegend1">
              <a:extLst>
                <a:ext uri="{FF2B5EF4-FFF2-40B4-BE49-F238E27FC236}">
                  <a16:creationId xmlns:a16="http://schemas.microsoft.com/office/drawing/2014/main" id="{DBAB6889-6D95-4089-BC6E-207F3AE1ED3F}"/>
                </a:ext>
              </a:extLst>
            </p:cNvPr>
            <p:cNvGrpSpPr>
              <a:grpSpLocks noChangeAspect="1"/>
            </p:cNvGrpSpPr>
            <p:nvPr>
              <p:custDataLst>
                <p:tags r:id="rId38"/>
              </p:custDataLst>
            </p:nvPr>
          </p:nvGrpSpPr>
          <p:grpSpPr bwMode="auto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138" name="Oval 38">
                <a:extLst>
                  <a:ext uri="{FF2B5EF4-FFF2-40B4-BE49-F238E27FC236}">
                    <a16:creationId xmlns:a16="http://schemas.microsoft.com/office/drawing/2014/main" id="{B5969526-5B3E-4FBA-870A-F7C30E0DC5F5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39" name="Arc 39">
                <a:extLst>
                  <a:ext uri="{FF2B5EF4-FFF2-40B4-BE49-F238E27FC236}">
                    <a16:creationId xmlns:a16="http://schemas.microsoft.com/office/drawing/2014/main" id="{4C557F2B-2ED8-447D-B655-BA6C71FBB39A}"/>
                  </a:ext>
                </a:extLst>
              </p:cNvPr>
              <p:cNvSpPr>
                <a:spLocks noChangeAspect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121" name="MoonLegend2">
              <a:extLst>
                <a:ext uri="{FF2B5EF4-FFF2-40B4-BE49-F238E27FC236}">
                  <a16:creationId xmlns:a16="http://schemas.microsoft.com/office/drawing/2014/main" id="{78F31D21-9EAE-42E5-AA29-7507F3426054}"/>
                </a:ext>
              </a:extLst>
            </p:cNvPr>
            <p:cNvGrpSpPr>
              <a:grpSpLocks noChangeAspect="1"/>
            </p:cNvGrpSpPr>
            <p:nvPr>
              <p:custDataLst>
                <p:tags r:id="rId39"/>
              </p:custDataLst>
            </p:nvPr>
          </p:nvGrpSpPr>
          <p:grpSpPr bwMode="auto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136" name="Oval 41">
                <a:extLst>
                  <a:ext uri="{FF2B5EF4-FFF2-40B4-BE49-F238E27FC236}">
                    <a16:creationId xmlns:a16="http://schemas.microsoft.com/office/drawing/2014/main" id="{4780C883-75FC-4C22-BDA4-6E0D5C3A830A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37" name="Arc 42">
                <a:extLst>
                  <a:ext uri="{FF2B5EF4-FFF2-40B4-BE49-F238E27FC236}">
                    <a16:creationId xmlns:a16="http://schemas.microsoft.com/office/drawing/2014/main" id="{BAFBEB5E-88FE-47F6-A749-0BC375227786}"/>
                  </a:ext>
                </a:extLst>
              </p:cNvPr>
              <p:cNvSpPr>
                <a:spLocks noChangeAspect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122" name="MoonLegend4">
              <a:extLst>
                <a:ext uri="{FF2B5EF4-FFF2-40B4-BE49-F238E27FC236}">
                  <a16:creationId xmlns:a16="http://schemas.microsoft.com/office/drawing/2014/main" id="{6FE851AA-60F6-493C-93B9-59699076266A}"/>
                </a:ext>
              </a:extLst>
            </p:cNvPr>
            <p:cNvGrpSpPr>
              <a:grpSpLocks noChangeAspect="1"/>
            </p:cNvGrpSpPr>
            <p:nvPr>
              <p:custDataLst>
                <p:tags r:id="rId40"/>
              </p:custDataLst>
            </p:nvPr>
          </p:nvGrpSpPr>
          <p:grpSpPr bwMode="auto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134" name="Oval 47">
                <a:extLst>
                  <a:ext uri="{FF2B5EF4-FFF2-40B4-BE49-F238E27FC236}">
                    <a16:creationId xmlns:a16="http://schemas.microsoft.com/office/drawing/2014/main" id="{CC939492-3D43-4C31-A6B8-DBD290F7B996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35" name="Arc 48">
                <a:extLst>
                  <a:ext uri="{FF2B5EF4-FFF2-40B4-BE49-F238E27FC236}">
                    <a16:creationId xmlns:a16="http://schemas.microsoft.com/office/drawing/2014/main" id="{65256E5C-28F4-464D-8F02-9498195085C1}"/>
                  </a:ext>
                </a:extLst>
              </p:cNvPr>
              <p:cNvSpPr>
                <a:spLocks noChangeAspect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123" name="MoonLegend5">
              <a:extLst>
                <a:ext uri="{FF2B5EF4-FFF2-40B4-BE49-F238E27FC236}">
                  <a16:creationId xmlns:a16="http://schemas.microsoft.com/office/drawing/2014/main" id="{EBE2AD1F-ABEF-48B0-A128-059B0DABFEBD}"/>
                </a:ext>
              </a:extLst>
            </p:cNvPr>
            <p:cNvGrpSpPr>
              <a:grpSpLocks noChangeAspect="1"/>
            </p:cNvGrpSpPr>
            <p:nvPr>
              <p:custDataLst>
                <p:tags r:id="rId41"/>
              </p:custDataLst>
            </p:nvPr>
          </p:nvGrpSpPr>
          <p:grpSpPr bwMode="auto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132" name="Oval 50">
                <a:extLst>
                  <a:ext uri="{FF2B5EF4-FFF2-40B4-BE49-F238E27FC236}">
                    <a16:creationId xmlns:a16="http://schemas.microsoft.com/office/drawing/2014/main" id="{B700E015-9913-4DC6-9AF8-3DF251EEE328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33" name="Oval 51">
                <a:extLst>
                  <a:ext uri="{FF2B5EF4-FFF2-40B4-BE49-F238E27FC236}">
                    <a16:creationId xmlns:a16="http://schemas.microsoft.com/office/drawing/2014/main" id="{18585E64-AF36-4D32-BDDE-107D18B4DFCC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grpSp>
          <p:nvGrpSpPr>
            <p:cNvPr id="124" name="MoonLegend3">
              <a:extLst>
                <a:ext uri="{FF2B5EF4-FFF2-40B4-BE49-F238E27FC236}">
                  <a16:creationId xmlns:a16="http://schemas.microsoft.com/office/drawing/2014/main" id="{83E5BB8B-9210-457A-938A-CC69D103EEC0}"/>
                </a:ext>
              </a:extLst>
            </p:cNvPr>
            <p:cNvGrpSpPr>
              <a:grpSpLocks noChangeAspect="1"/>
            </p:cNvGrpSpPr>
            <p:nvPr>
              <p:custDataLst>
                <p:tags r:id="rId42"/>
              </p:custDataLst>
            </p:nvPr>
          </p:nvGrpSpPr>
          <p:grpSpPr bwMode="auto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130" name="Oval 47">
                <a:extLst>
                  <a:ext uri="{FF2B5EF4-FFF2-40B4-BE49-F238E27FC236}">
                    <a16:creationId xmlns:a16="http://schemas.microsoft.com/office/drawing/2014/main" id="{A0374935-5F4F-469E-B376-EF9EB407B60B}"/>
                  </a:ext>
                </a:extLst>
              </p:cNvPr>
              <p:cNvSpPr>
                <a:spLocks noChangeAspect="1"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131" name="Arc 48">
                <a:extLst>
                  <a:ext uri="{FF2B5EF4-FFF2-40B4-BE49-F238E27FC236}">
                    <a16:creationId xmlns:a16="http://schemas.microsoft.com/office/drawing/2014/main" id="{6AD08E07-333E-4C1E-8D7F-81C8BE555B2D}"/>
                  </a:ext>
                </a:extLst>
              </p:cNvPr>
              <p:cNvSpPr>
                <a:spLocks noChangeAspect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endParaRPr>
              </a:p>
            </p:txBody>
          </p:sp>
        </p:grpSp>
        <p:sp>
          <p:nvSpPr>
            <p:cNvPr id="125" name="Legend1">
              <a:extLst>
                <a:ext uri="{FF2B5EF4-FFF2-40B4-BE49-F238E27FC236}">
                  <a16:creationId xmlns:a16="http://schemas.microsoft.com/office/drawing/2014/main" id="{B7731E6F-07B3-4088-8114-21875DCD5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00" y="26352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defTabSz="8953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C0000"/>
                </a:buClr>
                <a:buSzTx/>
                <a:buFontTx/>
                <a:buNone/>
                <a:tabLst/>
                <a:defRPr/>
              </a:pPr>
              <a:r>
                <a: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Legend</a:t>
              </a:r>
            </a:p>
          </p:txBody>
        </p:sp>
        <p:sp>
          <p:nvSpPr>
            <p:cNvPr id="126" name="Legend2">
              <a:extLst>
                <a:ext uri="{FF2B5EF4-FFF2-40B4-BE49-F238E27FC236}">
                  <a16:creationId xmlns:a16="http://schemas.microsoft.com/office/drawing/2014/main" id="{DC03E8EA-19F3-4363-AAE8-1DFEC7C41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00" y="538163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defTabSz="8953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C0000"/>
                </a:buClr>
                <a:buSzTx/>
                <a:buFontTx/>
                <a:buNone/>
                <a:tabLst/>
                <a:defRPr/>
              </a:pPr>
              <a:r>
                <a: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Legend</a:t>
              </a:r>
            </a:p>
          </p:txBody>
        </p:sp>
        <p:sp>
          <p:nvSpPr>
            <p:cNvPr id="127" name="Legend3">
              <a:extLst>
                <a:ext uri="{FF2B5EF4-FFF2-40B4-BE49-F238E27FC236}">
                  <a16:creationId xmlns:a16="http://schemas.microsoft.com/office/drawing/2014/main" id="{6C006F98-4A22-4257-9D87-0CE43C405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00" y="812802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defTabSz="8953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C0000"/>
                </a:buClr>
                <a:buSzTx/>
                <a:buFontTx/>
                <a:buNone/>
                <a:tabLst/>
                <a:defRPr/>
              </a:pPr>
              <a:r>
                <a: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Legend</a:t>
              </a:r>
            </a:p>
          </p:txBody>
        </p:sp>
        <p:sp>
          <p:nvSpPr>
            <p:cNvPr id="128" name="Legend4">
              <a:extLst>
                <a:ext uri="{FF2B5EF4-FFF2-40B4-BE49-F238E27FC236}">
                  <a16:creationId xmlns:a16="http://schemas.microsoft.com/office/drawing/2014/main" id="{7E219D89-85A6-4040-87F0-AC0832AC8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00" y="1084265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defTabSz="8953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C0000"/>
                </a:buClr>
                <a:buSzTx/>
                <a:buFontTx/>
                <a:buNone/>
                <a:tabLst/>
                <a:defRPr/>
              </a:pPr>
              <a:r>
                <a: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Legend</a:t>
              </a:r>
            </a:p>
          </p:txBody>
        </p:sp>
        <p:sp>
          <p:nvSpPr>
            <p:cNvPr id="129" name="Legend5">
              <a:extLst>
                <a:ext uri="{FF2B5EF4-FFF2-40B4-BE49-F238E27FC236}">
                  <a16:creationId xmlns:a16="http://schemas.microsoft.com/office/drawing/2014/main" id="{4D973506-9011-481A-AFC3-E0334065A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900" y="1360490"/>
              <a:ext cx="50975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defTabSz="89535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C0000"/>
                </a:buClr>
                <a:buSzTx/>
                <a:buFontTx/>
                <a:buNone/>
                <a:tabLst/>
                <a:defRPr/>
              </a:pPr>
              <a:r>
                <a:rPr kumimoji="0" lang="x-none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Legend</a:t>
              </a:r>
            </a:p>
          </p:txBody>
        </p:sp>
      </p:grpSp>
      <p:grpSp>
        <p:nvGrpSpPr>
          <p:cNvPr id="140" name="EmptyMoon" hidden="1">
            <a:extLst>
              <a:ext uri="{FF2B5EF4-FFF2-40B4-BE49-F238E27FC236}">
                <a16:creationId xmlns:a16="http://schemas.microsoft.com/office/drawing/2014/main" id="{3683A88B-A179-4157-92B3-CCEC3F8EF92C}"/>
              </a:ext>
            </a:extLst>
          </p:cNvPr>
          <p:cNvGrpSpPr>
            <a:grpSpLocks noChangeAspect="1"/>
          </p:cNvGrpSpPr>
          <p:nvPr userDrawn="1">
            <p:custDataLst>
              <p:tags r:id="rId23"/>
            </p:custDataLst>
          </p:nvPr>
        </p:nvGrpSpPr>
        <p:grpSpPr>
          <a:xfrm>
            <a:off x="9893812" y="3256765"/>
            <a:ext cx="254000" cy="254000"/>
            <a:chOff x="762000" y="1270000"/>
            <a:chExt cx="254000" cy="254000"/>
          </a:xfrm>
          <a:solidFill>
            <a:schemeClr val="accent2"/>
          </a:solidFill>
        </p:grpSpPr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B9D6D0C8-1C57-45BF-B833-EE823DB529C4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62000" y="1270000"/>
              <a:ext cx="254000" cy="254000"/>
            </a:xfrm>
            <a:prstGeom prst="ellipse">
              <a:avLst/>
            </a:prstGeom>
            <a:solidFill>
              <a:schemeClr val="accent2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142" name="Arc 141">
              <a:extLst>
                <a:ext uri="{FF2B5EF4-FFF2-40B4-BE49-F238E27FC236}">
                  <a16:creationId xmlns:a16="http://schemas.microsoft.com/office/drawing/2014/main" id="{B875B9AC-CAF3-4A9F-BC76-FB4B1C6F041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62000" y="1270000"/>
              <a:ext cx="254000" cy="254000"/>
            </a:xfrm>
            <a:prstGeom prst="arc">
              <a:avLst>
                <a:gd name="adj1" fmla="val 16200000"/>
                <a:gd name="adj2" fmla="val 5400000"/>
              </a:avLst>
            </a:prstGeom>
            <a:solidFill>
              <a:schemeClr val="accent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QuaterMoon" hidden="1">
            <a:extLst>
              <a:ext uri="{FF2B5EF4-FFF2-40B4-BE49-F238E27FC236}">
                <a16:creationId xmlns:a16="http://schemas.microsoft.com/office/drawing/2014/main" id="{71225730-A7EA-4D19-8104-40523B3A8F54}"/>
              </a:ext>
            </a:extLst>
          </p:cNvPr>
          <p:cNvGrpSpPr>
            <a:grpSpLocks noChangeAspect="1"/>
          </p:cNvGrpSpPr>
          <p:nvPr userDrawn="1">
            <p:custDataLst>
              <p:tags r:id="rId24"/>
            </p:custDataLst>
          </p:nvPr>
        </p:nvGrpSpPr>
        <p:grpSpPr>
          <a:xfrm>
            <a:off x="10214153" y="3256765"/>
            <a:ext cx="254000" cy="254000"/>
            <a:chOff x="762000" y="1270000"/>
            <a:chExt cx="254000" cy="254000"/>
          </a:xfrm>
          <a:solidFill>
            <a:schemeClr val="accent1"/>
          </a:solidFill>
        </p:grpSpPr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E8B9DED0-2A74-4DBE-A8F5-A09339B2A036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762000" y="1270000"/>
              <a:ext cx="254000" cy="254000"/>
            </a:xfrm>
            <a:prstGeom prst="ellipse">
              <a:avLst/>
            </a:prstGeom>
            <a:solidFill>
              <a:schemeClr val="accent2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145" name="Arc 144">
              <a:extLst>
                <a:ext uri="{FF2B5EF4-FFF2-40B4-BE49-F238E27FC236}">
                  <a16:creationId xmlns:a16="http://schemas.microsoft.com/office/drawing/2014/main" id="{7233BA49-914A-4E90-9C7F-50D899B9167F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62000" y="1270000"/>
              <a:ext cx="254000" cy="254000"/>
            </a:xfrm>
            <a:prstGeom prst="arc">
              <a:avLst>
                <a:gd name="adj1" fmla="val 16200000"/>
                <a:gd name="adj2" fmla="val 0"/>
              </a:avLst>
            </a:prstGeom>
            <a:solidFill>
              <a:schemeClr val="accent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HalfMoon" hidden="1">
            <a:extLst>
              <a:ext uri="{FF2B5EF4-FFF2-40B4-BE49-F238E27FC236}">
                <a16:creationId xmlns:a16="http://schemas.microsoft.com/office/drawing/2014/main" id="{DDCA2CBA-C2BE-42AE-90B5-7DFAFC8C8ABD}"/>
              </a:ext>
            </a:extLst>
          </p:cNvPr>
          <p:cNvGrpSpPr>
            <a:grpSpLocks noChangeAspect="1"/>
          </p:cNvGrpSpPr>
          <p:nvPr userDrawn="1">
            <p:custDataLst>
              <p:tags r:id="rId25"/>
            </p:custDataLst>
          </p:nvPr>
        </p:nvGrpSpPr>
        <p:grpSpPr>
          <a:xfrm>
            <a:off x="10534494" y="3256765"/>
            <a:ext cx="254000" cy="254000"/>
            <a:chOff x="762000" y="1270000"/>
            <a:chExt cx="254000" cy="254000"/>
          </a:xfrm>
          <a:solidFill>
            <a:schemeClr val="accent1"/>
          </a:solidFill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FEC4EAB7-596D-44F3-8E9A-AA10AB7DC927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762000" y="1270000"/>
              <a:ext cx="254000" cy="254000"/>
            </a:xfrm>
            <a:prstGeom prst="ellipse">
              <a:avLst/>
            </a:prstGeom>
            <a:solidFill>
              <a:schemeClr val="accent2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148" name="Arc 147">
              <a:extLst>
                <a:ext uri="{FF2B5EF4-FFF2-40B4-BE49-F238E27FC236}">
                  <a16:creationId xmlns:a16="http://schemas.microsoft.com/office/drawing/2014/main" id="{9B9B6150-004A-4124-B749-D4B17D27ED48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62000" y="1270000"/>
              <a:ext cx="254000" cy="254000"/>
            </a:xfrm>
            <a:prstGeom prst="arc">
              <a:avLst>
                <a:gd name="adj1" fmla="val 16200000"/>
                <a:gd name="adj2" fmla="val 5400000"/>
              </a:avLst>
            </a:prstGeom>
            <a:grp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3QuaterMoon" hidden="1">
            <a:extLst>
              <a:ext uri="{FF2B5EF4-FFF2-40B4-BE49-F238E27FC236}">
                <a16:creationId xmlns:a16="http://schemas.microsoft.com/office/drawing/2014/main" id="{8537723F-1FE1-47C5-9F84-66685064744B}"/>
              </a:ext>
            </a:extLst>
          </p:cNvPr>
          <p:cNvGrpSpPr>
            <a:grpSpLocks noChangeAspect="1"/>
          </p:cNvGrpSpPr>
          <p:nvPr userDrawn="1">
            <p:custDataLst>
              <p:tags r:id="rId26"/>
            </p:custDataLst>
          </p:nvPr>
        </p:nvGrpSpPr>
        <p:grpSpPr>
          <a:xfrm>
            <a:off x="10854835" y="3256765"/>
            <a:ext cx="254000" cy="254000"/>
            <a:chOff x="762000" y="1270000"/>
            <a:chExt cx="254000" cy="254000"/>
          </a:xfrm>
          <a:solidFill>
            <a:schemeClr val="accent1"/>
          </a:solidFill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5E069386-5A77-4062-A8EC-D9B5A20E95E3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762000" y="1270000"/>
              <a:ext cx="254000" cy="254000"/>
            </a:xfrm>
            <a:prstGeom prst="ellipse">
              <a:avLst/>
            </a:prstGeom>
            <a:solidFill>
              <a:schemeClr val="accent2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151" name="Arc 150">
              <a:extLst>
                <a:ext uri="{FF2B5EF4-FFF2-40B4-BE49-F238E27FC236}">
                  <a16:creationId xmlns:a16="http://schemas.microsoft.com/office/drawing/2014/main" id="{0DB6349C-EEB2-4F58-BB72-309BA593F432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62000" y="1270000"/>
              <a:ext cx="254000" cy="254000"/>
            </a:xfrm>
            <a:prstGeom prst="arc">
              <a:avLst>
                <a:gd name="adj1" fmla="val 16200000"/>
                <a:gd name="adj2" fmla="val 10800000"/>
              </a:avLst>
            </a:prstGeom>
            <a:solidFill>
              <a:schemeClr val="accent1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FullMoon" hidden="1">
            <a:extLst>
              <a:ext uri="{FF2B5EF4-FFF2-40B4-BE49-F238E27FC236}">
                <a16:creationId xmlns:a16="http://schemas.microsoft.com/office/drawing/2014/main" id="{68172DE3-EAAE-40F8-931D-9B5A0310BFC8}"/>
              </a:ext>
            </a:extLst>
          </p:cNvPr>
          <p:cNvGrpSpPr>
            <a:grpSpLocks noChangeAspect="1"/>
          </p:cNvGrpSpPr>
          <p:nvPr userDrawn="1">
            <p:custDataLst>
              <p:tags r:id="rId27"/>
            </p:custDataLst>
          </p:nvPr>
        </p:nvGrpSpPr>
        <p:grpSpPr>
          <a:xfrm>
            <a:off x="11175177" y="3256765"/>
            <a:ext cx="254000" cy="254000"/>
            <a:chOff x="762000" y="1270000"/>
            <a:chExt cx="254000" cy="254000"/>
          </a:xfrm>
          <a:solidFill>
            <a:schemeClr val="accent1"/>
          </a:solidFill>
        </p:grpSpPr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4A1C0337-EE60-4048-AE26-429BD5599F46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762000" y="1270000"/>
              <a:ext cx="254000" cy="254000"/>
            </a:xfrm>
            <a:prstGeom prst="ellipse">
              <a:avLst/>
            </a:prstGeom>
            <a:grp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154" name="Arc 153">
              <a:extLst>
                <a:ext uri="{FF2B5EF4-FFF2-40B4-BE49-F238E27FC236}">
                  <a16:creationId xmlns:a16="http://schemas.microsoft.com/office/drawing/2014/main" id="{1FFF94B2-9725-4CAD-9731-C0481C46AAD4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762000" y="1270000"/>
              <a:ext cx="254000" cy="254000"/>
            </a:xfrm>
            <a:prstGeom prst="arc">
              <a:avLst>
                <a:gd name="adj1" fmla="val 16200000"/>
                <a:gd name="adj2" fmla="val 16200000"/>
              </a:avLst>
            </a:prstGeom>
            <a:grpFill/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801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sldNum="0"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lang="x-none" sz="2000" b="0" baseline="0" noProof="0" dirty="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lang="x-none"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lang="x-none"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lang="x-none"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lang="x-none"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lang="x-none"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lang="x-none"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lang="x-none"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lang="x-none"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lang="x-none"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25000"/>
        <a:buFont typeface="Arial" panose="020B0604020202020204" pitchFamily="34" charset="0"/>
        <a:buChar char="▪"/>
        <a:defRPr lang="x-none" sz="1600" baseline="0">
          <a:solidFill>
            <a:schemeClr val="tx1"/>
          </a:solidFill>
          <a:latin typeface="+mn-lt"/>
        </a:defRPr>
      </a:lvl2pPr>
      <a:lvl3pPr marL="457200" indent="-265176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anose="020B0604020202020204" pitchFamily="34" charset="0"/>
        <a:buChar char="–"/>
        <a:defRPr lang="x-none" sz="1600" baseline="0">
          <a:solidFill>
            <a:schemeClr val="tx1"/>
          </a:solidFill>
          <a:latin typeface="+mn-lt"/>
        </a:defRPr>
      </a:lvl3pPr>
      <a:lvl4pPr marL="612648" indent="-155448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120000"/>
        <a:buFont typeface="Arial" panose="020B0604020202020204" pitchFamily="34" charset="0"/>
        <a:buChar char="▫"/>
        <a:defRPr lang="x-none" sz="1600" baseline="0">
          <a:solidFill>
            <a:schemeClr val="tx1"/>
          </a:solidFill>
          <a:latin typeface="+mn-lt"/>
        </a:defRPr>
      </a:lvl4pPr>
      <a:lvl5pPr marL="749808" indent="-128016" algn="l" defTabSz="895350" rtl="0" eaLnBrk="1" fontAlgn="base" hangingPunct="1">
        <a:spcBef>
          <a:spcPct val="0"/>
        </a:spcBef>
        <a:spcAft>
          <a:spcPct val="0"/>
        </a:spcAft>
        <a:buClr>
          <a:schemeClr val="tx1"/>
        </a:buClr>
        <a:buSzPct val="89000"/>
        <a:buFont typeface="Arial" panose="020B0604020202020204" pitchFamily="34" charset="0"/>
        <a:buChar char="-"/>
        <a:defRPr lang="x-none" sz="16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lang="x-none" sz="1600" baseline="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lang="x-non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x-non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x-non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x-non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x-non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x-non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x-non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x-non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x-non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image" Target="../media/image8.emf"/><Relationship Id="rId2" Type="http://schemas.openxmlformats.org/officeDocument/2006/relationships/tags" Target="../tags/tag7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88.xml"/><Relationship Id="rId299" Type="http://schemas.openxmlformats.org/officeDocument/2006/relationships/tags" Target="../tags/tag370.xml"/><Relationship Id="rId21" Type="http://schemas.openxmlformats.org/officeDocument/2006/relationships/tags" Target="../tags/tag92.xml"/><Relationship Id="rId63" Type="http://schemas.openxmlformats.org/officeDocument/2006/relationships/tags" Target="../tags/tag134.xml"/><Relationship Id="rId159" Type="http://schemas.openxmlformats.org/officeDocument/2006/relationships/tags" Target="../tags/tag230.xml"/><Relationship Id="rId324" Type="http://schemas.openxmlformats.org/officeDocument/2006/relationships/tags" Target="../tags/tag395.xml"/><Relationship Id="rId170" Type="http://schemas.openxmlformats.org/officeDocument/2006/relationships/tags" Target="../tags/tag241.xml"/><Relationship Id="rId226" Type="http://schemas.openxmlformats.org/officeDocument/2006/relationships/tags" Target="../tags/tag297.xml"/><Relationship Id="rId268" Type="http://schemas.openxmlformats.org/officeDocument/2006/relationships/tags" Target="../tags/tag339.xml"/><Relationship Id="rId32" Type="http://schemas.openxmlformats.org/officeDocument/2006/relationships/tags" Target="../tags/tag103.xml"/><Relationship Id="rId74" Type="http://schemas.openxmlformats.org/officeDocument/2006/relationships/tags" Target="../tags/tag145.xml"/><Relationship Id="rId128" Type="http://schemas.openxmlformats.org/officeDocument/2006/relationships/tags" Target="../tags/tag199.xml"/><Relationship Id="rId5" Type="http://schemas.openxmlformats.org/officeDocument/2006/relationships/tags" Target="../tags/tag76.xml"/><Relationship Id="rId181" Type="http://schemas.openxmlformats.org/officeDocument/2006/relationships/tags" Target="../tags/tag252.xml"/><Relationship Id="rId237" Type="http://schemas.openxmlformats.org/officeDocument/2006/relationships/tags" Target="../tags/tag308.xml"/><Relationship Id="rId279" Type="http://schemas.openxmlformats.org/officeDocument/2006/relationships/tags" Target="../tags/tag350.xml"/><Relationship Id="rId43" Type="http://schemas.openxmlformats.org/officeDocument/2006/relationships/tags" Target="../tags/tag114.xml"/><Relationship Id="rId139" Type="http://schemas.openxmlformats.org/officeDocument/2006/relationships/tags" Target="../tags/tag210.xml"/><Relationship Id="rId290" Type="http://schemas.openxmlformats.org/officeDocument/2006/relationships/tags" Target="../tags/tag361.xml"/><Relationship Id="rId304" Type="http://schemas.openxmlformats.org/officeDocument/2006/relationships/tags" Target="../tags/tag375.xml"/><Relationship Id="rId85" Type="http://schemas.openxmlformats.org/officeDocument/2006/relationships/tags" Target="../tags/tag156.xml"/><Relationship Id="rId150" Type="http://schemas.openxmlformats.org/officeDocument/2006/relationships/tags" Target="../tags/tag221.xml"/><Relationship Id="rId192" Type="http://schemas.openxmlformats.org/officeDocument/2006/relationships/tags" Target="../tags/tag263.xml"/><Relationship Id="rId206" Type="http://schemas.openxmlformats.org/officeDocument/2006/relationships/tags" Target="../tags/tag277.xml"/><Relationship Id="rId248" Type="http://schemas.openxmlformats.org/officeDocument/2006/relationships/tags" Target="../tags/tag319.xml"/><Relationship Id="rId12" Type="http://schemas.openxmlformats.org/officeDocument/2006/relationships/tags" Target="../tags/tag83.xml"/><Relationship Id="rId108" Type="http://schemas.openxmlformats.org/officeDocument/2006/relationships/tags" Target="../tags/tag179.xml"/><Relationship Id="rId315" Type="http://schemas.openxmlformats.org/officeDocument/2006/relationships/tags" Target="../tags/tag386.xml"/><Relationship Id="rId54" Type="http://schemas.openxmlformats.org/officeDocument/2006/relationships/tags" Target="../tags/tag125.xml"/><Relationship Id="rId96" Type="http://schemas.openxmlformats.org/officeDocument/2006/relationships/tags" Target="../tags/tag167.xml"/><Relationship Id="rId161" Type="http://schemas.openxmlformats.org/officeDocument/2006/relationships/tags" Target="../tags/tag232.xml"/><Relationship Id="rId217" Type="http://schemas.openxmlformats.org/officeDocument/2006/relationships/tags" Target="../tags/tag288.xml"/><Relationship Id="rId259" Type="http://schemas.openxmlformats.org/officeDocument/2006/relationships/tags" Target="../tags/tag330.xml"/><Relationship Id="rId23" Type="http://schemas.openxmlformats.org/officeDocument/2006/relationships/tags" Target="../tags/tag94.xml"/><Relationship Id="rId119" Type="http://schemas.openxmlformats.org/officeDocument/2006/relationships/tags" Target="../tags/tag190.xml"/><Relationship Id="rId270" Type="http://schemas.openxmlformats.org/officeDocument/2006/relationships/tags" Target="../tags/tag341.xml"/><Relationship Id="rId326" Type="http://schemas.openxmlformats.org/officeDocument/2006/relationships/tags" Target="../tags/tag397.xml"/><Relationship Id="rId65" Type="http://schemas.openxmlformats.org/officeDocument/2006/relationships/tags" Target="../tags/tag136.xml"/><Relationship Id="rId130" Type="http://schemas.openxmlformats.org/officeDocument/2006/relationships/tags" Target="../tags/tag201.xml"/><Relationship Id="rId172" Type="http://schemas.openxmlformats.org/officeDocument/2006/relationships/tags" Target="../tags/tag243.xml"/><Relationship Id="rId228" Type="http://schemas.openxmlformats.org/officeDocument/2006/relationships/tags" Target="../tags/tag299.xml"/><Relationship Id="rId281" Type="http://schemas.openxmlformats.org/officeDocument/2006/relationships/tags" Target="../tags/tag352.xml"/><Relationship Id="rId34" Type="http://schemas.openxmlformats.org/officeDocument/2006/relationships/tags" Target="../tags/tag105.xml"/><Relationship Id="rId76" Type="http://schemas.openxmlformats.org/officeDocument/2006/relationships/tags" Target="../tags/tag147.xml"/><Relationship Id="rId141" Type="http://schemas.openxmlformats.org/officeDocument/2006/relationships/tags" Target="../tags/tag212.xml"/><Relationship Id="rId7" Type="http://schemas.openxmlformats.org/officeDocument/2006/relationships/tags" Target="../tags/tag78.xml"/><Relationship Id="rId183" Type="http://schemas.openxmlformats.org/officeDocument/2006/relationships/tags" Target="../tags/tag254.xml"/><Relationship Id="rId239" Type="http://schemas.openxmlformats.org/officeDocument/2006/relationships/tags" Target="../tags/tag310.xml"/><Relationship Id="rId250" Type="http://schemas.openxmlformats.org/officeDocument/2006/relationships/tags" Target="../tags/tag321.xml"/><Relationship Id="rId271" Type="http://schemas.openxmlformats.org/officeDocument/2006/relationships/tags" Target="../tags/tag342.xml"/><Relationship Id="rId292" Type="http://schemas.openxmlformats.org/officeDocument/2006/relationships/tags" Target="../tags/tag363.xml"/><Relationship Id="rId306" Type="http://schemas.openxmlformats.org/officeDocument/2006/relationships/tags" Target="../tags/tag377.xml"/><Relationship Id="rId24" Type="http://schemas.openxmlformats.org/officeDocument/2006/relationships/tags" Target="../tags/tag95.xml"/><Relationship Id="rId45" Type="http://schemas.openxmlformats.org/officeDocument/2006/relationships/tags" Target="../tags/tag116.xml"/><Relationship Id="rId66" Type="http://schemas.openxmlformats.org/officeDocument/2006/relationships/tags" Target="../tags/tag137.xml"/><Relationship Id="rId87" Type="http://schemas.openxmlformats.org/officeDocument/2006/relationships/tags" Target="../tags/tag158.xml"/><Relationship Id="rId110" Type="http://schemas.openxmlformats.org/officeDocument/2006/relationships/tags" Target="../tags/tag181.xml"/><Relationship Id="rId131" Type="http://schemas.openxmlformats.org/officeDocument/2006/relationships/tags" Target="../tags/tag202.xml"/><Relationship Id="rId327" Type="http://schemas.openxmlformats.org/officeDocument/2006/relationships/tags" Target="../tags/tag398.xml"/><Relationship Id="rId152" Type="http://schemas.openxmlformats.org/officeDocument/2006/relationships/tags" Target="../tags/tag223.xml"/><Relationship Id="rId173" Type="http://schemas.openxmlformats.org/officeDocument/2006/relationships/tags" Target="../tags/tag244.xml"/><Relationship Id="rId194" Type="http://schemas.openxmlformats.org/officeDocument/2006/relationships/tags" Target="../tags/tag265.xml"/><Relationship Id="rId208" Type="http://schemas.openxmlformats.org/officeDocument/2006/relationships/tags" Target="../tags/tag279.xml"/><Relationship Id="rId229" Type="http://schemas.openxmlformats.org/officeDocument/2006/relationships/tags" Target="../tags/tag300.xml"/><Relationship Id="rId240" Type="http://schemas.openxmlformats.org/officeDocument/2006/relationships/tags" Target="../tags/tag311.xml"/><Relationship Id="rId261" Type="http://schemas.openxmlformats.org/officeDocument/2006/relationships/tags" Target="../tags/tag332.xml"/><Relationship Id="rId14" Type="http://schemas.openxmlformats.org/officeDocument/2006/relationships/tags" Target="../tags/tag85.xml"/><Relationship Id="rId35" Type="http://schemas.openxmlformats.org/officeDocument/2006/relationships/tags" Target="../tags/tag106.xml"/><Relationship Id="rId56" Type="http://schemas.openxmlformats.org/officeDocument/2006/relationships/tags" Target="../tags/tag127.xml"/><Relationship Id="rId77" Type="http://schemas.openxmlformats.org/officeDocument/2006/relationships/tags" Target="../tags/tag148.xml"/><Relationship Id="rId100" Type="http://schemas.openxmlformats.org/officeDocument/2006/relationships/tags" Target="../tags/tag171.xml"/><Relationship Id="rId282" Type="http://schemas.openxmlformats.org/officeDocument/2006/relationships/tags" Target="../tags/tag353.xml"/><Relationship Id="rId317" Type="http://schemas.openxmlformats.org/officeDocument/2006/relationships/tags" Target="../tags/tag388.xml"/><Relationship Id="rId8" Type="http://schemas.openxmlformats.org/officeDocument/2006/relationships/tags" Target="../tags/tag79.xml"/><Relationship Id="rId98" Type="http://schemas.openxmlformats.org/officeDocument/2006/relationships/tags" Target="../tags/tag169.xml"/><Relationship Id="rId121" Type="http://schemas.openxmlformats.org/officeDocument/2006/relationships/tags" Target="../tags/tag192.xml"/><Relationship Id="rId142" Type="http://schemas.openxmlformats.org/officeDocument/2006/relationships/tags" Target="../tags/tag213.xml"/><Relationship Id="rId163" Type="http://schemas.openxmlformats.org/officeDocument/2006/relationships/tags" Target="../tags/tag234.xml"/><Relationship Id="rId184" Type="http://schemas.openxmlformats.org/officeDocument/2006/relationships/tags" Target="../tags/tag255.xml"/><Relationship Id="rId219" Type="http://schemas.openxmlformats.org/officeDocument/2006/relationships/tags" Target="../tags/tag290.xml"/><Relationship Id="rId230" Type="http://schemas.openxmlformats.org/officeDocument/2006/relationships/tags" Target="../tags/tag301.xml"/><Relationship Id="rId251" Type="http://schemas.openxmlformats.org/officeDocument/2006/relationships/tags" Target="../tags/tag322.xml"/><Relationship Id="rId25" Type="http://schemas.openxmlformats.org/officeDocument/2006/relationships/tags" Target="../tags/tag96.xml"/><Relationship Id="rId46" Type="http://schemas.openxmlformats.org/officeDocument/2006/relationships/tags" Target="../tags/tag117.xml"/><Relationship Id="rId67" Type="http://schemas.openxmlformats.org/officeDocument/2006/relationships/tags" Target="../tags/tag138.xml"/><Relationship Id="rId272" Type="http://schemas.openxmlformats.org/officeDocument/2006/relationships/tags" Target="../tags/tag343.xml"/><Relationship Id="rId293" Type="http://schemas.openxmlformats.org/officeDocument/2006/relationships/tags" Target="../tags/tag364.xml"/><Relationship Id="rId307" Type="http://schemas.openxmlformats.org/officeDocument/2006/relationships/tags" Target="../tags/tag378.xml"/><Relationship Id="rId328" Type="http://schemas.openxmlformats.org/officeDocument/2006/relationships/tags" Target="../tags/tag399.xml"/><Relationship Id="rId88" Type="http://schemas.openxmlformats.org/officeDocument/2006/relationships/tags" Target="../tags/tag159.xml"/><Relationship Id="rId111" Type="http://schemas.openxmlformats.org/officeDocument/2006/relationships/tags" Target="../tags/tag182.xml"/><Relationship Id="rId132" Type="http://schemas.openxmlformats.org/officeDocument/2006/relationships/tags" Target="../tags/tag203.xml"/><Relationship Id="rId153" Type="http://schemas.openxmlformats.org/officeDocument/2006/relationships/tags" Target="../tags/tag224.xml"/><Relationship Id="rId174" Type="http://schemas.openxmlformats.org/officeDocument/2006/relationships/tags" Target="../tags/tag245.xml"/><Relationship Id="rId195" Type="http://schemas.openxmlformats.org/officeDocument/2006/relationships/tags" Target="../tags/tag266.xml"/><Relationship Id="rId209" Type="http://schemas.openxmlformats.org/officeDocument/2006/relationships/tags" Target="../tags/tag280.xml"/><Relationship Id="rId220" Type="http://schemas.openxmlformats.org/officeDocument/2006/relationships/tags" Target="../tags/tag291.xml"/><Relationship Id="rId241" Type="http://schemas.openxmlformats.org/officeDocument/2006/relationships/tags" Target="../tags/tag312.xml"/><Relationship Id="rId15" Type="http://schemas.openxmlformats.org/officeDocument/2006/relationships/tags" Target="../tags/tag86.xml"/><Relationship Id="rId36" Type="http://schemas.openxmlformats.org/officeDocument/2006/relationships/tags" Target="../tags/tag107.xml"/><Relationship Id="rId57" Type="http://schemas.openxmlformats.org/officeDocument/2006/relationships/tags" Target="../tags/tag128.xml"/><Relationship Id="rId262" Type="http://schemas.openxmlformats.org/officeDocument/2006/relationships/tags" Target="../tags/tag333.xml"/><Relationship Id="rId283" Type="http://schemas.openxmlformats.org/officeDocument/2006/relationships/tags" Target="../tags/tag354.xml"/><Relationship Id="rId318" Type="http://schemas.openxmlformats.org/officeDocument/2006/relationships/tags" Target="../tags/tag389.xml"/><Relationship Id="rId78" Type="http://schemas.openxmlformats.org/officeDocument/2006/relationships/tags" Target="../tags/tag149.xml"/><Relationship Id="rId99" Type="http://schemas.openxmlformats.org/officeDocument/2006/relationships/tags" Target="../tags/tag170.xml"/><Relationship Id="rId101" Type="http://schemas.openxmlformats.org/officeDocument/2006/relationships/tags" Target="../tags/tag172.xml"/><Relationship Id="rId122" Type="http://schemas.openxmlformats.org/officeDocument/2006/relationships/tags" Target="../tags/tag193.xml"/><Relationship Id="rId143" Type="http://schemas.openxmlformats.org/officeDocument/2006/relationships/tags" Target="../tags/tag214.xml"/><Relationship Id="rId164" Type="http://schemas.openxmlformats.org/officeDocument/2006/relationships/tags" Target="../tags/tag235.xml"/><Relationship Id="rId185" Type="http://schemas.openxmlformats.org/officeDocument/2006/relationships/tags" Target="../tags/tag256.xml"/><Relationship Id="rId9" Type="http://schemas.openxmlformats.org/officeDocument/2006/relationships/tags" Target="../tags/tag80.xml"/><Relationship Id="rId210" Type="http://schemas.openxmlformats.org/officeDocument/2006/relationships/tags" Target="../tags/tag281.xml"/><Relationship Id="rId26" Type="http://schemas.openxmlformats.org/officeDocument/2006/relationships/tags" Target="../tags/tag97.xml"/><Relationship Id="rId231" Type="http://schemas.openxmlformats.org/officeDocument/2006/relationships/tags" Target="../tags/tag302.xml"/><Relationship Id="rId252" Type="http://schemas.openxmlformats.org/officeDocument/2006/relationships/tags" Target="../tags/tag323.xml"/><Relationship Id="rId273" Type="http://schemas.openxmlformats.org/officeDocument/2006/relationships/tags" Target="../tags/tag344.xml"/><Relationship Id="rId294" Type="http://schemas.openxmlformats.org/officeDocument/2006/relationships/tags" Target="../tags/tag365.xml"/><Relationship Id="rId308" Type="http://schemas.openxmlformats.org/officeDocument/2006/relationships/tags" Target="../tags/tag379.xml"/><Relationship Id="rId329" Type="http://schemas.openxmlformats.org/officeDocument/2006/relationships/slideLayout" Target="../slideLayouts/slideLayout2.xml"/><Relationship Id="rId47" Type="http://schemas.openxmlformats.org/officeDocument/2006/relationships/tags" Target="../tags/tag118.xml"/><Relationship Id="rId68" Type="http://schemas.openxmlformats.org/officeDocument/2006/relationships/tags" Target="../tags/tag139.xml"/><Relationship Id="rId89" Type="http://schemas.openxmlformats.org/officeDocument/2006/relationships/tags" Target="../tags/tag160.xml"/><Relationship Id="rId112" Type="http://schemas.openxmlformats.org/officeDocument/2006/relationships/tags" Target="../tags/tag183.xml"/><Relationship Id="rId133" Type="http://schemas.openxmlformats.org/officeDocument/2006/relationships/tags" Target="../tags/tag204.xml"/><Relationship Id="rId154" Type="http://schemas.openxmlformats.org/officeDocument/2006/relationships/tags" Target="../tags/tag225.xml"/><Relationship Id="rId175" Type="http://schemas.openxmlformats.org/officeDocument/2006/relationships/tags" Target="../tags/tag246.xml"/><Relationship Id="rId196" Type="http://schemas.openxmlformats.org/officeDocument/2006/relationships/tags" Target="../tags/tag267.xml"/><Relationship Id="rId200" Type="http://schemas.openxmlformats.org/officeDocument/2006/relationships/tags" Target="../tags/tag271.xml"/><Relationship Id="rId16" Type="http://schemas.openxmlformats.org/officeDocument/2006/relationships/tags" Target="../tags/tag87.xml"/><Relationship Id="rId221" Type="http://schemas.openxmlformats.org/officeDocument/2006/relationships/tags" Target="../tags/tag292.xml"/><Relationship Id="rId242" Type="http://schemas.openxmlformats.org/officeDocument/2006/relationships/tags" Target="../tags/tag313.xml"/><Relationship Id="rId263" Type="http://schemas.openxmlformats.org/officeDocument/2006/relationships/tags" Target="../tags/tag334.xml"/><Relationship Id="rId284" Type="http://schemas.openxmlformats.org/officeDocument/2006/relationships/tags" Target="../tags/tag355.xml"/><Relationship Id="rId319" Type="http://schemas.openxmlformats.org/officeDocument/2006/relationships/tags" Target="../tags/tag390.xml"/><Relationship Id="rId37" Type="http://schemas.openxmlformats.org/officeDocument/2006/relationships/tags" Target="../tags/tag108.xml"/><Relationship Id="rId58" Type="http://schemas.openxmlformats.org/officeDocument/2006/relationships/tags" Target="../tags/tag129.xml"/><Relationship Id="rId79" Type="http://schemas.openxmlformats.org/officeDocument/2006/relationships/tags" Target="../tags/tag150.xml"/><Relationship Id="rId102" Type="http://schemas.openxmlformats.org/officeDocument/2006/relationships/tags" Target="../tags/tag173.xml"/><Relationship Id="rId123" Type="http://schemas.openxmlformats.org/officeDocument/2006/relationships/tags" Target="../tags/tag194.xml"/><Relationship Id="rId144" Type="http://schemas.openxmlformats.org/officeDocument/2006/relationships/tags" Target="../tags/tag215.xml"/><Relationship Id="rId330" Type="http://schemas.openxmlformats.org/officeDocument/2006/relationships/notesSlide" Target="../notesSlides/notesSlide2.xml"/><Relationship Id="rId90" Type="http://schemas.openxmlformats.org/officeDocument/2006/relationships/tags" Target="../tags/tag161.xml"/><Relationship Id="rId165" Type="http://schemas.openxmlformats.org/officeDocument/2006/relationships/tags" Target="../tags/tag236.xml"/><Relationship Id="rId186" Type="http://schemas.openxmlformats.org/officeDocument/2006/relationships/tags" Target="../tags/tag257.xml"/><Relationship Id="rId211" Type="http://schemas.openxmlformats.org/officeDocument/2006/relationships/tags" Target="../tags/tag282.xml"/><Relationship Id="rId232" Type="http://schemas.openxmlformats.org/officeDocument/2006/relationships/tags" Target="../tags/tag303.xml"/><Relationship Id="rId253" Type="http://schemas.openxmlformats.org/officeDocument/2006/relationships/tags" Target="../tags/tag324.xml"/><Relationship Id="rId274" Type="http://schemas.openxmlformats.org/officeDocument/2006/relationships/tags" Target="../tags/tag345.xml"/><Relationship Id="rId295" Type="http://schemas.openxmlformats.org/officeDocument/2006/relationships/tags" Target="../tags/tag366.xml"/><Relationship Id="rId309" Type="http://schemas.openxmlformats.org/officeDocument/2006/relationships/tags" Target="../tags/tag380.xml"/><Relationship Id="rId27" Type="http://schemas.openxmlformats.org/officeDocument/2006/relationships/tags" Target="../tags/tag98.xml"/><Relationship Id="rId48" Type="http://schemas.openxmlformats.org/officeDocument/2006/relationships/tags" Target="../tags/tag119.xml"/><Relationship Id="rId69" Type="http://schemas.openxmlformats.org/officeDocument/2006/relationships/tags" Target="../tags/tag140.xml"/><Relationship Id="rId113" Type="http://schemas.openxmlformats.org/officeDocument/2006/relationships/tags" Target="../tags/tag184.xml"/><Relationship Id="rId134" Type="http://schemas.openxmlformats.org/officeDocument/2006/relationships/tags" Target="../tags/tag205.xml"/><Relationship Id="rId320" Type="http://schemas.openxmlformats.org/officeDocument/2006/relationships/tags" Target="../tags/tag391.xml"/><Relationship Id="rId80" Type="http://schemas.openxmlformats.org/officeDocument/2006/relationships/tags" Target="../tags/tag151.xml"/><Relationship Id="rId155" Type="http://schemas.openxmlformats.org/officeDocument/2006/relationships/tags" Target="../tags/tag226.xml"/><Relationship Id="rId176" Type="http://schemas.openxmlformats.org/officeDocument/2006/relationships/tags" Target="../tags/tag247.xml"/><Relationship Id="rId197" Type="http://schemas.openxmlformats.org/officeDocument/2006/relationships/tags" Target="../tags/tag268.xml"/><Relationship Id="rId201" Type="http://schemas.openxmlformats.org/officeDocument/2006/relationships/tags" Target="../tags/tag272.xml"/><Relationship Id="rId222" Type="http://schemas.openxmlformats.org/officeDocument/2006/relationships/tags" Target="../tags/tag293.xml"/><Relationship Id="rId243" Type="http://schemas.openxmlformats.org/officeDocument/2006/relationships/tags" Target="../tags/tag314.xml"/><Relationship Id="rId264" Type="http://schemas.openxmlformats.org/officeDocument/2006/relationships/tags" Target="../tags/tag335.xml"/><Relationship Id="rId285" Type="http://schemas.openxmlformats.org/officeDocument/2006/relationships/tags" Target="../tags/tag356.xml"/><Relationship Id="rId17" Type="http://schemas.openxmlformats.org/officeDocument/2006/relationships/tags" Target="../tags/tag88.xml"/><Relationship Id="rId38" Type="http://schemas.openxmlformats.org/officeDocument/2006/relationships/tags" Target="../tags/tag109.xml"/><Relationship Id="rId59" Type="http://schemas.openxmlformats.org/officeDocument/2006/relationships/tags" Target="../tags/tag130.xml"/><Relationship Id="rId103" Type="http://schemas.openxmlformats.org/officeDocument/2006/relationships/tags" Target="../tags/tag174.xml"/><Relationship Id="rId124" Type="http://schemas.openxmlformats.org/officeDocument/2006/relationships/tags" Target="../tags/tag195.xml"/><Relationship Id="rId310" Type="http://schemas.openxmlformats.org/officeDocument/2006/relationships/tags" Target="../tags/tag381.xml"/><Relationship Id="rId70" Type="http://schemas.openxmlformats.org/officeDocument/2006/relationships/tags" Target="../tags/tag141.xml"/><Relationship Id="rId91" Type="http://schemas.openxmlformats.org/officeDocument/2006/relationships/tags" Target="../tags/tag162.xml"/><Relationship Id="rId145" Type="http://schemas.openxmlformats.org/officeDocument/2006/relationships/tags" Target="../tags/tag216.xml"/><Relationship Id="rId166" Type="http://schemas.openxmlformats.org/officeDocument/2006/relationships/tags" Target="../tags/tag237.xml"/><Relationship Id="rId187" Type="http://schemas.openxmlformats.org/officeDocument/2006/relationships/tags" Target="../tags/tag258.xml"/><Relationship Id="rId331" Type="http://schemas.openxmlformats.org/officeDocument/2006/relationships/oleObject" Target="../embeddings/oleObject5.bin"/><Relationship Id="rId1" Type="http://schemas.openxmlformats.org/officeDocument/2006/relationships/vmlDrawing" Target="../drawings/vmlDrawing5.vml"/><Relationship Id="rId212" Type="http://schemas.openxmlformats.org/officeDocument/2006/relationships/tags" Target="../tags/tag283.xml"/><Relationship Id="rId233" Type="http://schemas.openxmlformats.org/officeDocument/2006/relationships/tags" Target="../tags/tag304.xml"/><Relationship Id="rId254" Type="http://schemas.openxmlformats.org/officeDocument/2006/relationships/tags" Target="../tags/tag325.xml"/><Relationship Id="rId28" Type="http://schemas.openxmlformats.org/officeDocument/2006/relationships/tags" Target="../tags/tag99.xml"/><Relationship Id="rId49" Type="http://schemas.openxmlformats.org/officeDocument/2006/relationships/tags" Target="../tags/tag120.xml"/><Relationship Id="rId114" Type="http://schemas.openxmlformats.org/officeDocument/2006/relationships/tags" Target="../tags/tag185.xml"/><Relationship Id="rId275" Type="http://schemas.openxmlformats.org/officeDocument/2006/relationships/tags" Target="../tags/tag346.xml"/><Relationship Id="rId296" Type="http://schemas.openxmlformats.org/officeDocument/2006/relationships/tags" Target="../tags/tag367.xml"/><Relationship Id="rId300" Type="http://schemas.openxmlformats.org/officeDocument/2006/relationships/tags" Target="../tags/tag371.xml"/><Relationship Id="rId60" Type="http://schemas.openxmlformats.org/officeDocument/2006/relationships/tags" Target="../tags/tag131.xml"/><Relationship Id="rId81" Type="http://schemas.openxmlformats.org/officeDocument/2006/relationships/tags" Target="../tags/tag152.xml"/><Relationship Id="rId135" Type="http://schemas.openxmlformats.org/officeDocument/2006/relationships/tags" Target="../tags/tag206.xml"/><Relationship Id="rId156" Type="http://schemas.openxmlformats.org/officeDocument/2006/relationships/tags" Target="../tags/tag227.xml"/><Relationship Id="rId177" Type="http://schemas.openxmlformats.org/officeDocument/2006/relationships/tags" Target="../tags/tag248.xml"/><Relationship Id="rId198" Type="http://schemas.openxmlformats.org/officeDocument/2006/relationships/tags" Target="../tags/tag269.xml"/><Relationship Id="rId321" Type="http://schemas.openxmlformats.org/officeDocument/2006/relationships/tags" Target="../tags/tag392.xml"/><Relationship Id="rId202" Type="http://schemas.openxmlformats.org/officeDocument/2006/relationships/tags" Target="../tags/tag273.xml"/><Relationship Id="rId223" Type="http://schemas.openxmlformats.org/officeDocument/2006/relationships/tags" Target="../tags/tag294.xml"/><Relationship Id="rId244" Type="http://schemas.openxmlformats.org/officeDocument/2006/relationships/tags" Target="../tags/tag315.xml"/><Relationship Id="rId18" Type="http://schemas.openxmlformats.org/officeDocument/2006/relationships/tags" Target="../tags/tag89.xml"/><Relationship Id="rId39" Type="http://schemas.openxmlformats.org/officeDocument/2006/relationships/tags" Target="../tags/tag110.xml"/><Relationship Id="rId265" Type="http://schemas.openxmlformats.org/officeDocument/2006/relationships/tags" Target="../tags/tag336.xml"/><Relationship Id="rId286" Type="http://schemas.openxmlformats.org/officeDocument/2006/relationships/tags" Target="../tags/tag357.xml"/><Relationship Id="rId50" Type="http://schemas.openxmlformats.org/officeDocument/2006/relationships/tags" Target="../tags/tag121.xml"/><Relationship Id="rId104" Type="http://schemas.openxmlformats.org/officeDocument/2006/relationships/tags" Target="../tags/tag175.xml"/><Relationship Id="rId125" Type="http://schemas.openxmlformats.org/officeDocument/2006/relationships/tags" Target="../tags/tag196.xml"/><Relationship Id="rId146" Type="http://schemas.openxmlformats.org/officeDocument/2006/relationships/tags" Target="../tags/tag217.xml"/><Relationship Id="rId167" Type="http://schemas.openxmlformats.org/officeDocument/2006/relationships/tags" Target="../tags/tag238.xml"/><Relationship Id="rId188" Type="http://schemas.openxmlformats.org/officeDocument/2006/relationships/tags" Target="../tags/tag259.xml"/><Relationship Id="rId311" Type="http://schemas.openxmlformats.org/officeDocument/2006/relationships/tags" Target="../tags/tag382.xml"/><Relationship Id="rId332" Type="http://schemas.openxmlformats.org/officeDocument/2006/relationships/image" Target="../media/image9.emf"/><Relationship Id="rId71" Type="http://schemas.openxmlformats.org/officeDocument/2006/relationships/tags" Target="../tags/tag142.xml"/><Relationship Id="rId92" Type="http://schemas.openxmlformats.org/officeDocument/2006/relationships/tags" Target="../tags/tag163.xml"/><Relationship Id="rId213" Type="http://schemas.openxmlformats.org/officeDocument/2006/relationships/tags" Target="../tags/tag284.xml"/><Relationship Id="rId234" Type="http://schemas.openxmlformats.org/officeDocument/2006/relationships/tags" Target="../tags/tag305.xml"/><Relationship Id="rId2" Type="http://schemas.openxmlformats.org/officeDocument/2006/relationships/tags" Target="../tags/tag73.xml"/><Relationship Id="rId29" Type="http://schemas.openxmlformats.org/officeDocument/2006/relationships/tags" Target="../tags/tag100.xml"/><Relationship Id="rId255" Type="http://schemas.openxmlformats.org/officeDocument/2006/relationships/tags" Target="../tags/tag326.xml"/><Relationship Id="rId276" Type="http://schemas.openxmlformats.org/officeDocument/2006/relationships/tags" Target="../tags/tag347.xml"/><Relationship Id="rId297" Type="http://schemas.openxmlformats.org/officeDocument/2006/relationships/tags" Target="../tags/tag368.xml"/><Relationship Id="rId40" Type="http://schemas.openxmlformats.org/officeDocument/2006/relationships/tags" Target="../tags/tag111.xml"/><Relationship Id="rId115" Type="http://schemas.openxmlformats.org/officeDocument/2006/relationships/tags" Target="../tags/tag186.xml"/><Relationship Id="rId136" Type="http://schemas.openxmlformats.org/officeDocument/2006/relationships/tags" Target="../tags/tag207.xml"/><Relationship Id="rId157" Type="http://schemas.openxmlformats.org/officeDocument/2006/relationships/tags" Target="../tags/tag228.xml"/><Relationship Id="rId178" Type="http://schemas.openxmlformats.org/officeDocument/2006/relationships/tags" Target="../tags/tag249.xml"/><Relationship Id="rId301" Type="http://schemas.openxmlformats.org/officeDocument/2006/relationships/tags" Target="../tags/tag372.xml"/><Relationship Id="rId322" Type="http://schemas.openxmlformats.org/officeDocument/2006/relationships/tags" Target="../tags/tag393.xml"/><Relationship Id="rId61" Type="http://schemas.openxmlformats.org/officeDocument/2006/relationships/tags" Target="../tags/tag132.xml"/><Relationship Id="rId82" Type="http://schemas.openxmlformats.org/officeDocument/2006/relationships/tags" Target="../tags/tag153.xml"/><Relationship Id="rId199" Type="http://schemas.openxmlformats.org/officeDocument/2006/relationships/tags" Target="../tags/tag270.xml"/><Relationship Id="rId203" Type="http://schemas.openxmlformats.org/officeDocument/2006/relationships/tags" Target="../tags/tag274.xml"/><Relationship Id="rId19" Type="http://schemas.openxmlformats.org/officeDocument/2006/relationships/tags" Target="../tags/tag90.xml"/><Relationship Id="rId224" Type="http://schemas.openxmlformats.org/officeDocument/2006/relationships/tags" Target="../tags/tag295.xml"/><Relationship Id="rId245" Type="http://schemas.openxmlformats.org/officeDocument/2006/relationships/tags" Target="../tags/tag316.xml"/><Relationship Id="rId266" Type="http://schemas.openxmlformats.org/officeDocument/2006/relationships/tags" Target="../tags/tag337.xml"/><Relationship Id="rId287" Type="http://schemas.openxmlformats.org/officeDocument/2006/relationships/tags" Target="../tags/tag358.xml"/><Relationship Id="rId30" Type="http://schemas.openxmlformats.org/officeDocument/2006/relationships/tags" Target="../tags/tag101.xml"/><Relationship Id="rId105" Type="http://schemas.openxmlformats.org/officeDocument/2006/relationships/tags" Target="../tags/tag176.xml"/><Relationship Id="rId126" Type="http://schemas.openxmlformats.org/officeDocument/2006/relationships/tags" Target="../tags/tag197.xml"/><Relationship Id="rId147" Type="http://schemas.openxmlformats.org/officeDocument/2006/relationships/tags" Target="../tags/tag218.xml"/><Relationship Id="rId168" Type="http://schemas.openxmlformats.org/officeDocument/2006/relationships/tags" Target="../tags/tag239.xml"/><Relationship Id="rId312" Type="http://schemas.openxmlformats.org/officeDocument/2006/relationships/tags" Target="../tags/tag383.xml"/><Relationship Id="rId51" Type="http://schemas.openxmlformats.org/officeDocument/2006/relationships/tags" Target="../tags/tag122.xml"/><Relationship Id="rId72" Type="http://schemas.openxmlformats.org/officeDocument/2006/relationships/tags" Target="../tags/tag143.xml"/><Relationship Id="rId93" Type="http://schemas.openxmlformats.org/officeDocument/2006/relationships/tags" Target="../tags/tag164.xml"/><Relationship Id="rId189" Type="http://schemas.openxmlformats.org/officeDocument/2006/relationships/tags" Target="../tags/tag260.xml"/><Relationship Id="rId3" Type="http://schemas.openxmlformats.org/officeDocument/2006/relationships/tags" Target="../tags/tag74.xml"/><Relationship Id="rId214" Type="http://schemas.openxmlformats.org/officeDocument/2006/relationships/tags" Target="../tags/tag285.xml"/><Relationship Id="rId235" Type="http://schemas.openxmlformats.org/officeDocument/2006/relationships/tags" Target="../tags/tag306.xml"/><Relationship Id="rId256" Type="http://schemas.openxmlformats.org/officeDocument/2006/relationships/tags" Target="../tags/tag327.xml"/><Relationship Id="rId277" Type="http://schemas.openxmlformats.org/officeDocument/2006/relationships/tags" Target="../tags/tag348.xml"/><Relationship Id="rId298" Type="http://schemas.openxmlformats.org/officeDocument/2006/relationships/tags" Target="../tags/tag369.xml"/><Relationship Id="rId116" Type="http://schemas.openxmlformats.org/officeDocument/2006/relationships/tags" Target="../tags/tag187.xml"/><Relationship Id="rId137" Type="http://schemas.openxmlformats.org/officeDocument/2006/relationships/tags" Target="../tags/tag208.xml"/><Relationship Id="rId158" Type="http://schemas.openxmlformats.org/officeDocument/2006/relationships/tags" Target="../tags/tag229.xml"/><Relationship Id="rId302" Type="http://schemas.openxmlformats.org/officeDocument/2006/relationships/tags" Target="../tags/tag373.xml"/><Relationship Id="rId323" Type="http://schemas.openxmlformats.org/officeDocument/2006/relationships/tags" Target="../tags/tag394.xml"/><Relationship Id="rId20" Type="http://schemas.openxmlformats.org/officeDocument/2006/relationships/tags" Target="../tags/tag91.xml"/><Relationship Id="rId41" Type="http://schemas.openxmlformats.org/officeDocument/2006/relationships/tags" Target="../tags/tag112.xml"/><Relationship Id="rId62" Type="http://schemas.openxmlformats.org/officeDocument/2006/relationships/tags" Target="../tags/tag133.xml"/><Relationship Id="rId83" Type="http://schemas.openxmlformats.org/officeDocument/2006/relationships/tags" Target="../tags/tag154.xml"/><Relationship Id="rId179" Type="http://schemas.openxmlformats.org/officeDocument/2006/relationships/tags" Target="../tags/tag250.xml"/><Relationship Id="rId190" Type="http://schemas.openxmlformats.org/officeDocument/2006/relationships/tags" Target="../tags/tag261.xml"/><Relationship Id="rId204" Type="http://schemas.openxmlformats.org/officeDocument/2006/relationships/tags" Target="../tags/tag275.xml"/><Relationship Id="rId225" Type="http://schemas.openxmlformats.org/officeDocument/2006/relationships/tags" Target="../tags/tag296.xml"/><Relationship Id="rId246" Type="http://schemas.openxmlformats.org/officeDocument/2006/relationships/tags" Target="../tags/tag317.xml"/><Relationship Id="rId267" Type="http://schemas.openxmlformats.org/officeDocument/2006/relationships/tags" Target="../tags/tag338.xml"/><Relationship Id="rId288" Type="http://schemas.openxmlformats.org/officeDocument/2006/relationships/tags" Target="../tags/tag359.xml"/><Relationship Id="rId106" Type="http://schemas.openxmlformats.org/officeDocument/2006/relationships/tags" Target="../tags/tag177.xml"/><Relationship Id="rId127" Type="http://schemas.openxmlformats.org/officeDocument/2006/relationships/tags" Target="../tags/tag198.xml"/><Relationship Id="rId313" Type="http://schemas.openxmlformats.org/officeDocument/2006/relationships/tags" Target="../tags/tag384.xml"/><Relationship Id="rId10" Type="http://schemas.openxmlformats.org/officeDocument/2006/relationships/tags" Target="../tags/tag81.xml"/><Relationship Id="rId31" Type="http://schemas.openxmlformats.org/officeDocument/2006/relationships/tags" Target="../tags/tag102.xml"/><Relationship Id="rId52" Type="http://schemas.openxmlformats.org/officeDocument/2006/relationships/tags" Target="../tags/tag123.xml"/><Relationship Id="rId73" Type="http://schemas.openxmlformats.org/officeDocument/2006/relationships/tags" Target="../tags/tag144.xml"/><Relationship Id="rId94" Type="http://schemas.openxmlformats.org/officeDocument/2006/relationships/tags" Target="../tags/tag165.xml"/><Relationship Id="rId148" Type="http://schemas.openxmlformats.org/officeDocument/2006/relationships/tags" Target="../tags/tag219.xml"/><Relationship Id="rId169" Type="http://schemas.openxmlformats.org/officeDocument/2006/relationships/tags" Target="../tags/tag240.xml"/><Relationship Id="rId4" Type="http://schemas.openxmlformats.org/officeDocument/2006/relationships/tags" Target="../tags/tag75.xml"/><Relationship Id="rId180" Type="http://schemas.openxmlformats.org/officeDocument/2006/relationships/tags" Target="../tags/tag251.xml"/><Relationship Id="rId215" Type="http://schemas.openxmlformats.org/officeDocument/2006/relationships/tags" Target="../tags/tag286.xml"/><Relationship Id="rId236" Type="http://schemas.openxmlformats.org/officeDocument/2006/relationships/tags" Target="../tags/tag307.xml"/><Relationship Id="rId257" Type="http://schemas.openxmlformats.org/officeDocument/2006/relationships/tags" Target="../tags/tag328.xml"/><Relationship Id="rId278" Type="http://schemas.openxmlformats.org/officeDocument/2006/relationships/tags" Target="../tags/tag349.xml"/><Relationship Id="rId303" Type="http://schemas.openxmlformats.org/officeDocument/2006/relationships/tags" Target="../tags/tag374.xml"/><Relationship Id="rId42" Type="http://schemas.openxmlformats.org/officeDocument/2006/relationships/tags" Target="../tags/tag113.xml"/><Relationship Id="rId84" Type="http://schemas.openxmlformats.org/officeDocument/2006/relationships/tags" Target="../tags/tag155.xml"/><Relationship Id="rId138" Type="http://schemas.openxmlformats.org/officeDocument/2006/relationships/tags" Target="../tags/tag209.xml"/><Relationship Id="rId191" Type="http://schemas.openxmlformats.org/officeDocument/2006/relationships/tags" Target="../tags/tag262.xml"/><Relationship Id="rId205" Type="http://schemas.openxmlformats.org/officeDocument/2006/relationships/tags" Target="../tags/tag276.xml"/><Relationship Id="rId247" Type="http://schemas.openxmlformats.org/officeDocument/2006/relationships/tags" Target="../tags/tag318.xml"/><Relationship Id="rId107" Type="http://schemas.openxmlformats.org/officeDocument/2006/relationships/tags" Target="../tags/tag178.xml"/><Relationship Id="rId289" Type="http://schemas.openxmlformats.org/officeDocument/2006/relationships/tags" Target="../tags/tag360.xml"/><Relationship Id="rId11" Type="http://schemas.openxmlformats.org/officeDocument/2006/relationships/tags" Target="../tags/tag82.xml"/><Relationship Id="rId53" Type="http://schemas.openxmlformats.org/officeDocument/2006/relationships/tags" Target="../tags/tag124.xml"/><Relationship Id="rId149" Type="http://schemas.openxmlformats.org/officeDocument/2006/relationships/tags" Target="../tags/tag220.xml"/><Relationship Id="rId314" Type="http://schemas.openxmlformats.org/officeDocument/2006/relationships/tags" Target="../tags/tag385.xml"/><Relationship Id="rId95" Type="http://schemas.openxmlformats.org/officeDocument/2006/relationships/tags" Target="../tags/tag166.xml"/><Relationship Id="rId160" Type="http://schemas.openxmlformats.org/officeDocument/2006/relationships/tags" Target="../tags/tag231.xml"/><Relationship Id="rId216" Type="http://schemas.openxmlformats.org/officeDocument/2006/relationships/tags" Target="../tags/tag287.xml"/><Relationship Id="rId258" Type="http://schemas.openxmlformats.org/officeDocument/2006/relationships/tags" Target="../tags/tag329.xml"/><Relationship Id="rId22" Type="http://schemas.openxmlformats.org/officeDocument/2006/relationships/tags" Target="../tags/tag93.xml"/><Relationship Id="rId64" Type="http://schemas.openxmlformats.org/officeDocument/2006/relationships/tags" Target="../tags/tag135.xml"/><Relationship Id="rId118" Type="http://schemas.openxmlformats.org/officeDocument/2006/relationships/tags" Target="../tags/tag189.xml"/><Relationship Id="rId325" Type="http://schemas.openxmlformats.org/officeDocument/2006/relationships/tags" Target="../tags/tag396.xml"/><Relationship Id="rId171" Type="http://schemas.openxmlformats.org/officeDocument/2006/relationships/tags" Target="../tags/tag242.xml"/><Relationship Id="rId227" Type="http://schemas.openxmlformats.org/officeDocument/2006/relationships/tags" Target="../tags/tag298.xml"/><Relationship Id="rId269" Type="http://schemas.openxmlformats.org/officeDocument/2006/relationships/tags" Target="../tags/tag340.xml"/><Relationship Id="rId33" Type="http://schemas.openxmlformats.org/officeDocument/2006/relationships/tags" Target="../tags/tag104.xml"/><Relationship Id="rId129" Type="http://schemas.openxmlformats.org/officeDocument/2006/relationships/tags" Target="../tags/tag200.xml"/><Relationship Id="rId280" Type="http://schemas.openxmlformats.org/officeDocument/2006/relationships/tags" Target="../tags/tag351.xml"/><Relationship Id="rId75" Type="http://schemas.openxmlformats.org/officeDocument/2006/relationships/tags" Target="../tags/tag146.xml"/><Relationship Id="rId140" Type="http://schemas.openxmlformats.org/officeDocument/2006/relationships/tags" Target="../tags/tag211.xml"/><Relationship Id="rId182" Type="http://schemas.openxmlformats.org/officeDocument/2006/relationships/tags" Target="../tags/tag253.xml"/><Relationship Id="rId6" Type="http://schemas.openxmlformats.org/officeDocument/2006/relationships/tags" Target="../tags/tag77.xml"/><Relationship Id="rId238" Type="http://schemas.openxmlformats.org/officeDocument/2006/relationships/tags" Target="../tags/tag309.xml"/><Relationship Id="rId291" Type="http://schemas.openxmlformats.org/officeDocument/2006/relationships/tags" Target="../tags/tag362.xml"/><Relationship Id="rId305" Type="http://schemas.openxmlformats.org/officeDocument/2006/relationships/tags" Target="../tags/tag376.xml"/><Relationship Id="rId44" Type="http://schemas.openxmlformats.org/officeDocument/2006/relationships/tags" Target="../tags/tag115.xml"/><Relationship Id="rId86" Type="http://schemas.openxmlformats.org/officeDocument/2006/relationships/tags" Target="../tags/tag157.xml"/><Relationship Id="rId151" Type="http://schemas.openxmlformats.org/officeDocument/2006/relationships/tags" Target="../tags/tag222.xml"/><Relationship Id="rId193" Type="http://schemas.openxmlformats.org/officeDocument/2006/relationships/tags" Target="../tags/tag264.xml"/><Relationship Id="rId207" Type="http://schemas.openxmlformats.org/officeDocument/2006/relationships/tags" Target="../tags/tag278.xml"/><Relationship Id="rId249" Type="http://schemas.openxmlformats.org/officeDocument/2006/relationships/tags" Target="../tags/tag320.xml"/><Relationship Id="rId13" Type="http://schemas.openxmlformats.org/officeDocument/2006/relationships/tags" Target="../tags/tag84.xml"/><Relationship Id="rId109" Type="http://schemas.openxmlformats.org/officeDocument/2006/relationships/tags" Target="../tags/tag180.xml"/><Relationship Id="rId260" Type="http://schemas.openxmlformats.org/officeDocument/2006/relationships/tags" Target="../tags/tag331.xml"/><Relationship Id="rId316" Type="http://schemas.openxmlformats.org/officeDocument/2006/relationships/tags" Target="../tags/tag387.xml"/><Relationship Id="rId55" Type="http://schemas.openxmlformats.org/officeDocument/2006/relationships/tags" Target="../tags/tag126.xml"/><Relationship Id="rId97" Type="http://schemas.openxmlformats.org/officeDocument/2006/relationships/tags" Target="../tags/tag168.xml"/><Relationship Id="rId120" Type="http://schemas.openxmlformats.org/officeDocument/2006/relationships/tags" Target="../tags/tag191.xml"/><Relationship Id="rId162" Type="http://schemas.openxmlformats.org/officeDocument/2006/relationships/tags" Target="../tags/tag233.xml"/><Relationship Id="rId218" Type="http://schemas.openxmlformats.org/officeDocument/2006/relationships/tags" Target="../tags/tag2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32934139"/>
              </p:ext>
            </p:ext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28" name="think-cell Slide" r:id="rId6" imgW="353" imgH="353" progId="TCLayout.ActiveDocument.1">
                  <p:embed/>
                </p:oleObj>
              </mc:Choice>
              <mc:Fallback>
                <p:oleObj name="think-cell Slide" r:id="rId6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684585B-B6DF-4051-8629-C570636A384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dirty="0">
              <a:solidFill>
                <a:schemeClr val="bg1"/>
              </a:solidFill>
              <a:latin typeface="Book Antiqua" panose="02040602050305030304" pitchFamily="18" charset="0"/>
              <a:ea typeface="+mj-ea"/>
              <a:cs typeface="+mj-cs"/>
              <a:sym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211668" y="574059"/>
            <a:ext cx="493776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t" anchorCtr="0">
            <a:spAutoFit/>
          </a:bodyPr>
          <a:lstStyle/>
          <a:p>
            <a:r>
              <a:rPr lang="en-US" dirty="0"/>
              <a:t>2020 Schedule of USC New Employee Virtual Orientation, Coffee Chat, Resource Info Session/Tours</a:t>
            </a:r>
          </a:p>
        </p:txBody>
      </p:sp>
    </p:spTree>
    <p:extLst>
      <p:ext uri="{BB962C8B-B14F-4D97-AF65-F5344CB8AC3E}">
        <p14:creationId xmlns:p14="http://schemas.microsoft.com/office/powerpoint/2010/main" val="125749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18DFECF-34B7-4071-AA7A-CC8A38271ADB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78447194"/>
              </p:ext>
            </p:extLst>
          </p:nvPr>
        </p:nvGraphicFramePr>
        <p:xfrm>
          <a:off x="1525858" y="179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00" name="think-cell Slide" r:id="rId331" imgW="395" imgH="394" progId="TCLayout.ActiveDocument.1">
                  <p:embed/>
                </p:oleObj>
              </mc:Choice>
              <mc:Fallback>
                <p:oleObj name="think-cell Slide" r:id="rId331" imgW="395" imgH="39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18DFECF-34B7-4071-AA7A-CC8A38271A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2"/>
                      <a:stretch>
                        <a:fillRect/>
                      </a:stretch>
                    </p:blipFill>
                    <p:spPr>
                      <a:xfrm>
                        <a:off x="1525858" y="179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261156E-5A40-40CD-B047-709E3473C87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524270" y="203"/>
            <a:ext cx="158741" cy="1587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000" dirty="0" err="1">
              <a:solidFill>
                <a:schemeClr val="tx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80" name="TextBox 88">
            <a:extLst>
              <a:ext uri="{FF2B5EF4-FFF2-40B4-BE49-F238E27FC236}">
                <a16:creationId xmlns:a16="http://schemas.microsoft.com/office/drawing/2014/main" id="{CFBD0541-0E8F-4C86-B5DD-810E41A830D2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452202" y="818429"/>
            <a:ext cx="8793594" cy="536084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C7FBC0C0-8EBE-44F7-AEBA-8A5F430D98EC}"/>
              </a:ext>
            </a:extLst>
          </p:cNvPr>
          <p:cNvSpPr>
            <a:spLocks/>
          </p:cNvSpPr>
          <p:nvPr/>
        </p:nvSpPr>
        <p:spPr>
          <a:xfrm rot="10800000">
            <a:off x="1067593" y="2785191"/>
            <a:ext cx="228600" cy="2285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0E2B219F-2997-4FA9-9B0E-B0D886BFFBC1}"/>
              </a:ext>
            </a:extLst>
          </p:cNvPr>
          <p:cNvSpPr>
            <a:spLocks/>
          </p:cNvSpPr>
          <p:nvPr/>
        </p:nvSpPr>
        <p:spPr>
          <a:xfrm rot="10800000">
            <a:off x="1067593" y="3219188"/>
            <a:ext cx="228600" cy="2285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C6ED9F02-9BD1-4095-A400-39FEA22C67FA}"/>
              </a:ext>
            </a:extLst>
          </p:cNvPr>
          <p:cNvSpPr>
            <a:spLocks/>
          </p:cNvSpPr>
          <p:nvPr/>
        </p:nvSpPr>
        <p:spPr>
          <a:xfrm rot="10800000">
            <a:off x="4014142" y="2785191"/>
            <a:ext cx="228600" cy="2285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4" name="Right Triangle 393">
            <a:extLst>
              <a:ext uri="{FF2B5EF4-FFF2-40B4-BE49-F238E27FC236}">
                <a16:creationId xmlns:a16="http://schemas.microsoft.com/office/drawing/2014/main" id="{D5AFB707-56D3-4028-B572-F48ABD3F9D46}"/>
              </a:ext>
            </a:extLst>
          </p:cNvPr>
          <p:cNvSpPr>
            <a:spLocks/>
          </p:cNvSpPr>
          <p:nvPr/>
        </p:nvSpPr>
        <p:spPr>
          <a:xfrm rot="10800000">
            <a:off x="4014142" y="3240548"/>
            <a:ext cx="228600" cy="228587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5" name="Rectangle 394">
            <a:extLst>
              <a:ext uri="{FF2B5EF4-FFF2-40B4-BE49-F238E27FC236}">
                <a16:creationId xmlns:a16="http://schemas.microsoft.com/office/drawing/2014/main" id="{2F96560E-E819-4687-B4BC-88F379BC56F1}"/>
              </a:ext>
            </a:extLst>
          </p:cNvPr>
          <p:cNvSpPr>
            <a:spLocks/>
          </p:cNvSpPr>
          <p:nvPr/>
        </p:nvSpPr>
        <p:spPr>
          <a:xfrm rot="10800000">
            <a:off x="7132776" y="2583329"/>
            <a:ext cx="228600" cy="2285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6" name="Rectangle 395">
            <a:extLst>
              <a:ext uri="{FF2B5EF4-FFF2-40B4-BE49-F238E27FC236}">
                <a16:creationId xmlns:a16="http://schemas.microsoft.com/office/drawing/2014/main" id="{C5115B05-F7D4-4DF7-8FD5-AF83A45F7469}"/>
              </a:ext>
            </a:extLst>
          </p:cNvPr>
          <p:cNvSpPr>
            <a:spLocks/>
          </p:cNvSpPr>
          <p:nvPr/>
        </p:nvSpPr>
        <p:spPr>
          <a:xfrm rot="10800000">
            <a:off x="6819910" y="3007791"/>
            <a:ext cx="228600" cy="2285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7" name="Rectangle 396">
            <a:extLst>
              <a:ext uri="{FF2B5EF4-FFF2-40B4-BE49-F238E27FC236}">
                <a16:creationId xmlns:a16="http://schemas.microsoft.com/office/drawing/2014/main" id="{0006CCC4-8A60-45DC-98BD-9009735A7D4E}"/>
              </a:ext>
            </a:extLst>
          </p:cNvPr>
          <p:cNvSpPr>
            <a:spLocks/>
          </p:cNvSpPr>
          <p:nvPr/>
        </p:nvSpPr>
        <p:spPr>
          <a:xfrm rot="10800000">
            <a:off x="1015046" y="4815514"/>
            <a:ext cx="228600" cy="2285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6BF9848A-962B-4B4D-881C-16E7DFBAB4E3}"/>
              </a:ext>
            </a:extLst>
          </p:cNvPr>
          <p:cNvSpPr>
            <a:spLocks/>
          </p:cNvSpPr>
          <p:nvPr/>
        </p:nvSpPr>
        <p:spPr>
          <a:xfrm rot="10800000">
            <a:off x="1015046" y="5250696"/>
            <a:ext cx="228600" cy="2285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9" name="Rectangle 398">
            <a:extLst>
              <a:ext uri="{FF2B5EF4-FFF2-40B4-BE49-F238E27FC236}">
                <a16:creationId xmlns:a16="http://schemas.microsoft.com/office/drawing/2014/main" id="{8F512837-6A13-4000-88D1-56718AC6C028}"/>
              </a:ext>
            </a:extLst>
          </p:cNvPr>
          <p:cNvSpPr>
            <a:spLocks/>
          </p:cNvSpPr>
          <p:nvPr/>
        </p:nvSpPr>
        <p:spPr>
          <a:xfrm rot="10800000">
            <a:off x="3941895" y="4565091"/>
            <a:ext cx="228600" cy="2285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01" name="Rectangle 400">
            <a:extLst>
              <a:ext uri="{FF2B5EF4-FFF2-40B4-BE49-F238E27FC236}">
                <a16:creationId xmlns:a16="http://schemas.microsoft.com/office/drawing/2014/main" id="{12D9003E-652B-46C9-B5E6-EFBEFD775447}"/>
              </a:ext>
            </a:extLst>
          </p:cNvPr>
          <p:cNvSpPr>
            <a:spLocks/>
          </p:cNvSpPr>
          <p:nvPr/>
        </p:nvSpPr>
        <p:spPr>
          <a:xfrm rot="10800000">
            <a:off x="3941895" y="4962253"/>
            <a:ext cx="228600" cy="2285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390E42A4-79F6-4B4D-9273-9E3F5585C84E}"/>
              </a:ext>
            </a:extLst>
          </p:cNvPr>
          <p:cNvSpPr>
            <a:spLocks/>
          </p:cNvSpPr>
          <p:nvPr/>
        </p:nvSpPr>
        <p:spPr>
          <a:xfrm>
            <a:off x="4734699" y="3023356"/>
            <a:ext cx="228600" cy="2285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382" name="Right Triangle 381">
            <a:extLst>
              <a:ext uri="{FF2B5EF4-FFF2-40B4-BE49-F238E27FC236}">
                <a16:creationId xmlns:a16="http://schemas.microsoft.com/office/drawing/2014/main" id="{685271EB-7B22-4AA5-8A50-DD338848BD6F}"/>
              </a:ext>
            </a:extLst>
          </p:cNvPr>
          <p:cNvSpPr>
            <a:spLocks/>
          </p:cNvSpPr>
          <p:nvPr/>
        </p:nvSpPr>
        <p:spPr>
          <a:xfrm>
            <a:off x="4014142" y="3247031"/>
            <a:ext cx="228600" cy="228587"/>
          </a:xfrm>
          <a:prstGeom prst="rt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86C1B520-4D6C-4F03-8497-171874EA3809}"/>
              </a:ext>
            </a:extLst>
          </p:cNvPr>
          <p:cNvSpPr/>
          <p:nvPr/>
        </p:nvSpPr>
        <p:spPr>
          <a:xfrm>
            <a:off x="3464409" y="1759421"/>
            <a:ext cx="2747346" cy="1994426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12" name="Rectangle 411">
            <a:extLst>
              <a:ext uri="{FF2B5EF4-FFF2-40B4-BE49-F238E27FC236}">
                <a16:creationId xmlns:a16="http://schemas.microsoft.com/office/drawing/2014/main" id="{F7A4D6ED-12FE-4F6D-B5A6-CF0D2E522F95}"/>
              </a:ext>
            </a:extLst>
          </p:cNvPr>
          <p:cNvSpPr>
            <a:spLocks/>
          </p:cNvSpPr>
          <p:nvPr/>
        </p:nvSpPr>
        <p:spPr>
          <a:xfrm>
            <a:off x="8242964" y="4525374"/>
            <a:ext cx="583401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413" name="Rectangle 412">
            <a:extLst>
              <a:ext uri="{FF2B5EF4-FFF2-40B4-BE49-F238E27FC236}">
                <a16:creationId xmlns:a16="http://schemas.microsoft.com/office/drawing/2014/main" id="{4B21A151-8F02-4834-B54E-2BB18E9C88C0}"/>
              </a:ext>
            </a:extLst>
          </p:cNvPr>
          <p:cNvSpPr>
            <a:spLocks/>
          </p:cNvSpPr>
          <p:nvPr/>
        </p:nvSpPr>
        <p:spPr>
          <a:xfrm>
            <a:off x="6475441" y="4755664"/>
            <a:ext cx="1029539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414" name="Rectangle 413">
            <a:extLst>
              <a:ext uri="{FF2B5EF4-FFF2-40B4-BE49-F238E27FC236}">
                <a16:creationId xmlns:a16="http://schemas.microsoft.com/office/drawing/2014/main" id="{6837C308-2A5C-42AB-8136-8E3AFE7D58AE}"/>
              </a:ext>
            </a:extLst>
          </p:cNvPr>
          <p:cNvSpPr>
            <a:spLocks/>
          </p:cNvSpPr>
          <p:nvPr/>
        </p:nvSpPr>
        <p:spPr>
          <a:xfrm>
            <a:off x="7566432" y="4755664"/>
            <a:ext cx="1259934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151942D2-B9AA-4343-9ED2-FE3320B30DF5}"/>
              </a:ext>
            </a:extLst>
          </p:cNvPr>
          <p:cNvSpPr>
            <a:spLocks/>
          </p:cNvSpPr>
          <p:nvPr/>
        </p:nvSpPr>
        <p:spPr>
          <a:xfrm>
            <a:off x="6477540" y="4986316"/>
            <a:ext cx="1259934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411" name="Rectangle 410">
            <a:extLst>
              <a:ext uri="{FF2B5EF4-FFF2-40B4-BE49-F238E27FC236}">
                <a16:creationId xmlns:a16="http://schemas.microsoft.com/office/drawing/2014/main" id="{27B709A6-341C-4E44-A492-016AB04AE18A}"/>
              </a:ext>
            </a:extLst>
          </p:cNvPr>
          <p:cNvSpPr>
            <a:spLocks/>
          </p:cNvSpPr>
          <p:nvPr/>
        </p:nvSpPr>
        <p:spPr>
          <a:xfrm>
            <a:off x="2089435" y="5012324"/>
            <a:ext cx="681806" cy="22795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393" name="Rectangle 392">
            <a:extLst>
              <a:ext uri="{FF2B5EF4-FFF2-40B4-BE49-F238E27FC236}">
                <a16:creationId xmlns:a16="http://schemas.microsoft.com/office/drawing/2014/main" id="{0384EB09-6FD8-4F27-80C9-A8CB4B2E38E9}"/>
              </a:ext>
            </a:extLst>
          </p:cNvPr>
          <p:cNvSpPr>
            <a:spLocks/>
          </p:cNvSpPr>
          <p:nvPr/>
        </p:nvSpPr>
        <p:spPr>
          <a:xfrm>
            <a:off x="8256922" y="5167568"/>
            <a:ext cx="228600" cy="22858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392" name="Rectangle 391">
            <a:extLst>
              <a:ext uri="{FF2B5EF4-FFF2-40B4-BE49-F238E27FC236}">
                <a16:creationId xmlns:a16="http://schemas.microsoft.com/office/drawing/2014/main" id="{9B91F02B-EF3E-4B64-963A-8751E5A895B1}"/>
              </a:ext>
            </a:extLst>
          </p:cNvPr>
          <p:cNvSpPr>
            <a:spLocks/>
          </p:cNvSpPr>
          <p:nvPr/>
        </p:nvSpPr>
        <p:spPr>
          <a:xfrm>
            <a:off x="6824798" y="5400920"/>
            <a:ext cx="1418167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87670395-A85C-405A-8385-6A97D3CB8FF2}"/>
              </a:ext>
            </a:extLst>
          </p:cNvPr>
          <p:cNvSpPr>
            <a:spLocks/>
          </p:cNvSpPr>
          <p:nvPr/>
        </p:nvSpPr>
        <p:spPr>
          <a:xfrm>
            <a:off x="6819910" y="2594832"/>
            <a:ext cx="228600" cy="22858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386" name="Rectangle 385">
            <a:extLst>
              <a:ext uri="{FF2B5EF4-FFF2-40B4-BE49-F238E27FC236}">
                <a16:creationId xmlns:a16="http://schemas.microsoft.com/office/drawing/2014/main" id="{E3A93FFA-954B-4B8B-B0D1-D1BC28E162FD}"/>
              </a:ext>
            </a:extLst>
          </p:cNvPr>
          <p:cNvSpPr>
            <a:spLocks/>
          </p:cNvSpPr>
          <p:nvPr/>
        </p:nvSpPr>
        <p:spPr>
          <a:xfrm>
            <a:off x="5038895" y="5184521"/>
            <a:ext cx="660305" cy="22858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922C7CF2-98D7-4912-8828-559E44790594}"/>
              </a:ext>
            </a:extLst>
          </p:cNvPr>
          <p:cNvSpPr>
            <a:spLocks/>
          </p:cNvSpPr>
          <p:nvPr/>
        </p:nvSpPr>
        <p:spPr>
          <a:xfrm>
            <a:off x="2542641" y="2371186"/>
            <a:ext cx="228600" cy="22858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bg1"/>
              </a:solidFill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49532C2B-37AE-4BBA-AAA2-6F1818BDAA4F}"/>
              </a:ext>
            </a:extLst>
          </p:cNvPr>
          <p:cNvSpPr>
            <a:spLocks/>
          </p:cNvSpPr>
          <p:nvPr/>
        </p:nvSpPr>
        <p:spPr>
          <a:xfrm>
            <a:off x="607475" y="1759421"/>
            <a:ext cx="2747346" cy="1994426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F6E07A8F-B6E1-4057-A8B1-11468463299F}"/>
              </a:ext>
            </a:extLst>
          </p:cNvPr>
          <p:cNvSpPr/>
          <p:nvPr/>
        </p:nvSpPr>
        <p:spPr>
          <a:xfrm>
            <a:off x="6321342" y="1759421"/>
            <a:ext cx="2747346" cy="1994426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8B114F-20A4-4766-955D-D68F68D2A4B9}"/>
              </a:ext>
            </a:extLst>
          </p:cNvPr>
          <p:cNvSpPr txBox="1">
            <a:spLocks/>
          </p:cNvSpPr>
          <p:nvPr/>
        </p:nvSpPr>
        <p:spPr>
          <a:xfrm>
            <a:off x="452202" y="821899"/>
            <a:ext cx="8793594" cy="3022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73468" tIns="73468" rIns="73468" bIns="73468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255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55" lvl="1" indent="-192067" defTabSz="895255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151" lvl="2" indent="-261910" defTabSz="895255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298" lvl="3" indent="-155558" defTabSz="895255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728" lvl="4" indent="-130162" defTabSz="895255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728" indent="-130162" defTabSz="895255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000" b="1" dirty="0">
                <a:solidFill>
                  <a:schemeClr val="bg1"/>
                </a:solidFill>
              </a:rPr>
              <a:t>2020 Calendar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04F8E-4C04-48E9-8F5E-19D096C3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59" y="234864"/>
            <a:ext cx="11725484" cy="30777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Schedule of Virtual Orientations, Coffee Chats, and Resource Info Sessions/Tours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C1467D-E54A-45D3-95E3-84E53EE21D54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753306" y="1925494"/>
            <a:ext cx="2447191" cy="7694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pPr algn="ctr"/>
            <a:r>
              <a:rPr lang="en-US" sz="800" b="1" dirty="0"/>
              <a:t>JULY 2020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5CBF48-80B2-472A-A120-7B81FD4B06A1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53307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SUN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F1DCD8-52CC-41D9-B259-5CC606B55142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753307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748D94-CC45-4F7A-9887-0B43E5F262F3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53307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CBA587-52C0-40BE-A2FB-F038899932A2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753307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04C493-4E64-4E20-9222-27BBB61849D9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753307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FBF354-24B9-4BC1-A13E-DB5010DBC356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753307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970813-9A9F-48F7-8E2E-ECE606798109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113305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MON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CF8018-0252-4F75-A416-8FFDF2489689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1113305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9DD043-A1D5-4621-9BE6-37A8870BFD5C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113305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DC5CB1-9A36-46D7-85A4-712E51469EF7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1113305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13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690376-09CF-4AF5-A42F-377D9F0A1D77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113305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7DA60B-6C51-4499-AC99-8CEB43976F62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1113305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27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46C83A-2143-4739-A1E3-12690C49495C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1473301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TUE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6FB0E9-CB6C-480E-A582-3ABA4E230BC4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1473301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95DA25-07FC-47A4-893E-DA9F19DBB6C1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1473301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299927-5C2D-4D16-A230-0E9A427EDB68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1473301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645397D-A95A-46F4-BD84-116D6AE4F2B6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473301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21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202779-8C22-4995-8922-8480B07FB419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473301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4A0821-ADB0-4F02-8136-783FC888DF59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833298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WED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43BFE8-C42A-4DB5-8E27-D346B503C024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1833298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300670-757F-4E50-BDD3-365E918F6222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1833298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9FD034E-4ADB-4A49-8FB2-788B6DD65626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833298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221AF4E-AFAD-436C-B9AF-2B46B6D30C78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1833298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22</a:t>
            </a:r>
            <a:endParaRPr lang="en-US" sz="8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B4186D-BB06-4ADF-8280-70669CEE15DC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833298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29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FC37415-123A-497C-AFA6-D8ECC5211C1E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2193294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THU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887B01F-940B-42AB-9B1B-11A350371E83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2193294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B5932C-3DF0-4046-B182-B69F020B3417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2193294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A11C5F2-4572-4F6B-8EC0-00FF010DCEB9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2193294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B53BB17-4A48-45A5-A57C-EB81D2C60158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2193294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A4B708-3E22-42BB-B16B-0D76D1CBA841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2193294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6CE54A3-E103-4D46-A606-0A666895B233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2553290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FRI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50A3680-A5D3-4976-AF1C-3592F7ED415B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2553290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FD866BA-7E76-4941-BD88-CFC0DA4ABDEE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553290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8AFAB45-CE57-489D-9B38-ADBA80AA7D36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553290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DF6BE6-1B36-4024-A1BC-8FB5FA265B73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2553290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AD55DF3-E251-4DA3-AE80-513B2564DEEA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553290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A5508E-DCE2-4AA8-B846-FCE7347A6180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2913287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SAT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10BB857-E876-4BCE-A8F6-37CBDBD7663D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913287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093CA43-6B9C-485F-9A90-E8427D377661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2913287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0A89F2D-9DA3-4BC0-96E7-F70CE2DEC1BA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913287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18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374518E-E1DC-45BA-B12A-D33074FEC4D4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913287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67DCB82-3BF1-4140-B4D0-5848B1CB5B4F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913287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3019497-81B3-406E-B85E-55DDF305E85A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753307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0D42BFC-C506-4A4F-86CF-70AD13D6657F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1113305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174AA36-418D-4CCF-8076-56E97B61645A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1473301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959A9A3-9986-44E6-8E10-7084AE763421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1833298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E8DFBCD-781F-445C-A33E-2A16A1910E79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2193294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ED33ADF-2BC3-4B12-BA3E-D54A5623640F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2553290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7BF789D-1840-4C89-BD99-EDC7A3E8AC06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2913287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>
            <a:extLst>
              <a:ext uri="{FF2B5EF4-FFF2-40B4-BE49-F238E27FC236}">
                <a16:creationId xmlns:a16="http://schemas.microsoft.com/office/drawing/2014/main" id="{E496B4EF-CC14-42FD-8EB6-EBDFF638EC8D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76292" y="442670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SUN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88712F1D-B525-4026-ABA1-3F5A07EF6F8C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76292" y="464331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0F505400-81DE-4C31-AD67-2674AC33E9B5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76292" y="485993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4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61787F6B-DBA6-4B33-B542-DFFD6B376E6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76292" y="507654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11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37815504-2D7E-4380-9AB2-57B73F333B1B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676292" y="529316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18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7978FF1-F1CC-49F3-8958-3645EE10CB1D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676292" y="550977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25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23E9AF0-39A8-4C95-B04B-B42259A307A3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76292" y="572639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B4EF7009-D9E0-46EA-8418-7C0250D6258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036289" y="442670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MON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02BF868-B589-4D15-8C4C-774140F601B5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036289" y="464331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7EE02B59-F536-48AE-8DE2-1596A3A7640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36289" y="485993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5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AD223D4E-CCD4-42C0-BB5B-004A17B9F87D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036289" y="507654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12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F63634E-032C-42D5-9D8E-F4CE02CCD53B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36289" y="529316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19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61AF3CE-8A3D-47A5-A81C-5BD41954DCAD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015046" y="5509778"/>
            <a:ext cx="228601" cy="143646"/>
          </a:xfrm>
          <a:prstGeom prst="rect">
            <a:avLst/>
          </a:prstGeom>
          <a:solidFill>
            <a:srgbClr val="FF0000"/>
          </a:solidFill>
          <a:ln>
            <a:solidFill>
              <a:schemeClr val="accent5"/>
            </a:solidFill>
          </a:ln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26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C944026F-67A7-47F2-BBF9-75F000013DF1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036289" y="572639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24CFEC3F-A646-425B-BAB5-2FEE93473C87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396285" y="442670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TUE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F3615961-1D6C-47FF-BE52-174360E26527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396285" y="464331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0F91D34-3908-4AF4-BBE7-5FC58DC54CC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396285" y="485993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6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311E3C1F-D71A-47D0-9EB7-D17475F31057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396285" y="507654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13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BF3D4F90-C7AD-49B7-B7AD-B942FEFA8B93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396285" y="529316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20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72836FB6-DC9B-4E8A-B95F-78493C6E78D0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396285" y="550977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27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708EA8DD-6537-4665-B2B7-7D528043DD72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396285" y="572639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06C25BC3-0531-4E36-9E8E-518DE5D9B7AE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756283" y="442670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WED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DCE21332-D189-4EFD-A3B1-4ACD88E941E5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756283" y="464331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34F5E37E-9590-413A-8F80-BA8683DD06B4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756283" y="485993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7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D4E260D-4BF8-4ECC-9F32-9B0E4327427D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756283" y="507654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14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88448E27-9603-496C-8CFE-E67A116D10E6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756283" y="529316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21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A298993F-69B6-4165-8AE1-9D5CFEFF3CF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756283" y="550977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28</a:t>
            </a:r>
            <a:endParaRPr lang="en-US" sz="800" dirty="0"/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B4E4DE5-F5F3-4C21-B0D5-BD2169A3218E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756283" y="572639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330CF13E-DD5B-4126-AFD0-AF8701B33086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2116278" y="442670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THU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79CA8F31-1FE5-484B-9C1A-E00F99F08E8B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2116278" y="464331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E2382AD9-3B2F-465C-AEDD-EBACD2C0F91A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2116278" y="485993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8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8916E72D-2326-4983-8F42-4CB026B7838C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2116278" y="507654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15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083270B5-706A-4B19-8E75-81BEEF03B9FB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2116278" y="529316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22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E70B4DA2-4B83-42F7-8E41-AB2116278BA7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2116278" y="550977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29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3F9324EA-8933-46A2-A256-A67AB0D7D007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116278" y="572639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FB120AC6-0B29-4916-B2C4-C133E75FBF17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2476275" y="442670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FRI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F42C9A69-2F2E-49CA-A78C-5AD492059E0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2476275" y="464331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9B45EF50-9F33-4566-88E9-DFE5CEDB18FC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2488002" y="4857639"/>
            <a:ext cx="204809" cy="120396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 9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8A6B5477-7C2B-4263-9879-E0B01C60EB87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2476275" y="507654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16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59AF5F91-C623-4E0D-A951-207C2CE2998A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2476275" y="529316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23</a:t>
            </a:r>
            <a:endParaRPr lang="en-US" sz="800" dirty="0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2DD1479C-00F4-499B-BF28-FDE2285E2F6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476275" y="5509777"/>
            <a:ext cx="287212" cy="1197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30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5A0E3EA-B2FC-48D8-A576-77DD034991B1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476275" y="572639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E664275C-A814-4E9D-858E-F42C26801A04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2836272" y="442670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SAT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79F33E6C-279B-4625-9F03-DC2D0231DE32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836272" y="464331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AAF15574-63D1-41CC-8438-A75C63F03BF8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2836272" y="485993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10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80104303-D98C-46F4-9D5D-C545B77D7243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2836272" y="507654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17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7D718E44-103A-49C0-9F07-CB58F9127FFE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2836272" y="529316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24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B8E4373-730B-49DD-90BF-4B5509F8E6FC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2836272" y="550977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31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353EDADA-FE1B-426E-ACBA-34D47EF18E9D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2836272" y="5726393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B6162230-15A4-427B-8AE9-65D901AD680E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676292" y="4318396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8AA27050-08C4-4C3E-BEE8-75FC789B8EC4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1036289" y="4318396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C1311EFA-F124-4662-AD6A-68CD2CB3E165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1396285" y="4318396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>
            <a:extLst>
              <a:ext uri="{FF2B5EF4-FFF2-40B4-BE49-F238E27FC236}">
                <a16:creationId xmlns:a16="http://schemas.microsoft.com/office/drawing/2014/main" id="{C8703C0C-E6B3-4D7E-AD5E-71CDB592360E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1756283" y="4318396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312D2AF1-5FD1-467D-8EB4-17B5F9220084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2116278" y="4318396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7715A714-B723-4D6A-9003-B28C0C28013D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2476275" y="4318396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F9DCB622-F0DD-4AC4-8E0B-2E7B1B4630C5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2836272" y="4318396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TextBox 376">
            <a:extLst>
              <a:ext uri="{FF2B5EF4-FFF2-40B4-BE49-F238E27FC236}">
                <a16:creationId xmlns:a16="http://schemas.microsoft.com/office/drawing/2014/main" id="{2614FCAB-D3E0-4C65-A263-8E9BE539E936}"/>
              </a:ext>
            </a:extLst>
          </p:cNvPr>
          <p:cNvSpPr txBox="1">
            <a:spLocks/>
          </p:cNvSpPr>
          <p:nvPr>
            <p:custDataLst>
              <p:tags r:id="rId112"/>
            </p:custDataLst>
          </p:nvPr>
        </p:nvSpPr>
        <p:spPr>
          <a:xfrm>
            <a:off x="753306" y="4119642"/>
            <a:ext cx="2447191" cy="7694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pPr algn="ctr"/>
            <a:r>
              <a:rPr lang="en-US" sz="800" b="1" dirty="0"/>
              <a:t>OCTOBER 2020</a:t>
            </a:r>
          </a:p>
        </p:txBody>
      </p:sp>
      <p:sp>
        <p:nvSpPr>
          <p:cNvPr id="421" name="Rectangle 420">
            <a:extLst>
              <a:ext uri="{FF2B5EF4-FFF2-40B4-BE49-F238E27FC236}">
                <a16:creationId xmlns:a16="http://schemas.microsoft.com/office/drawing/2014/main" id="{B4F9F036-3FA6-4CBF-B275-61846945FFAB}"/>
              </a:ext>
            </a:extLst>
          </p:cNvPr>
          <p:cNvSpPr>
            <a:spLocks/>
          </p:cNvSpPr>
          <p:nvPr/>
        </p:nvSpPr>
        <p:spPr>
          <a:xfrm>
            <a:off x="607475" y="4001470"/>
            <a:ext cx="2747346" cy="1994426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9739B43-4729-4D13-86A7-87A469D764ED}"/>
              </a:ext>
            </a:extLst>
          </p:cNvPr>
          <p:cNvSpPr txBox="1">
            <a:spLocks/>
          </p:cNvSpPr>
          <p:nvPr>
            <p:custDataLst>
              <p:tags r:id="rId113"/>
            </p:custDataLst>
          </p:nvPr>
        </p:nvSpPr>
        <p:spPr>
          <a:xfrm>
            <a:off x="3688668" y="1925494"/>
            <a:ext cx="2447191" cy="7694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pPr algn="ctr"/>
            <a:r>
              <a:rPr lang="en-US" sz="800" b="1" dirty="0"/>
              <a:t>AUGUST 2020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A4D4286-AF04-4D27-AA10-3D7090709121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3688669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SUN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5B4F1CD-851D-49F6-A438-DB153961DFFC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3688669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3FE50297-E6C1-49E8-850B-89EAE2C9D23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3688669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618D8BBF-6112-4E68-BA18-6A330A303F82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3688669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9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998D4FC-044A-4369-BDF9-4DF5B9240052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3688669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16</a:t>
            </a:r>
            <a:endParaRPr lang="en-US" sz="800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43217CB-618B-4721-920C-06C0D2593513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3688669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23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861719A-2CD8-42CB-BB4A-5638792BD498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4048665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MON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68BB4A5-EAF9-44E9-A422-76F77EA984C5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4048665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76EA1A4-B31A-47D9-8241-C862D79E0E6D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4048665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B6AA473-077B-42E1-8AFD-FBCF8AA88BF1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4048665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10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2F431F78-FD02-4299-91EB-C06531603630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4048665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17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A7628CC9-6D5D-420E-85CA-1AAEDAC79492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4048665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24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BCADDE1-830E-42C1-89A9-00B5B4C604EC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4408662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TUE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B3D065D1-D2E1-4C13-8AD2-F2AC7A8DD4E1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4408662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CAB4084-79B9-4C92-9280-42673B3DD385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4408662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4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ECFAB43-AD99-4ED1-AAA2-A8ADEA35E399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4408662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11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F8837D8-672D-47FB-AA6E-DE6951EE0572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4408662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18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A3CE8540-AD52-4700-917F-2399C498CD7A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4408662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25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A8AA05D-3F06-4FA1-9F40-096CCFBFE740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4768658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WED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DFE613B4-EF5A-4370-A849-A674A315919D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4768658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9BD6FA7F-375D-4CAE-ABEC-0C4732FD6385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4768658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5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CFF654BE-4162-4BB7-B8E0-8ECD0CB39F69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4768658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12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0B315D20-544B-4BC0-B165-F4791E05F15E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4768658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19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D42C5ABF-0DA4-40B7-BDAD-3A4A021D6818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4768658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26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1B5CC71-2DE2-4EFF-8FD7-EC7C0BE418A5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5128654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THU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1571E148-F0DE-42DE-945D-33F1D370DC97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5128654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6641D930-8F48-4072-BBA9-1D9672A4B44D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5128654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6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EFF88003-44D4-4DED-9DD1-C8EC58A71622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5128654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13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92D3FB2D-424D-4C4D-A188-8468B15835E8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5128654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20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B52182E4-A94A-459F-B17C-B642514CE6E6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5128654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27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29E61EF8-C9B7-4D37-9BE4-37DAFFB6AD58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5488651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FRI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7F607DE8-49EE-4676-84EB-47F1CA5CFB3A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5488651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A3ED2B01-7D5C-4227-8D40-7453ECB3BC27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5488651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7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F4486EE3-74C1-4033-BD0E-479F5A58324C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5453926" y="2857302"/>
            <a:ext cx="228600" cy="166054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14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2713C562-3D6E-4AC4-B921-C3A1B878514C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5488651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21</a:t>
            </a:r>
            <a:endParaRPr lang="en-US" sz="800" dirty="0"/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BB064BB7-513F-4950-AEC3-AD558E932AD5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5488651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28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8AD38F75-12E7-402C-B5A1-1E56043E3680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5848647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SAT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69887BFD-9656-43BE-A9AD-128CCF7B3DA8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5848647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39BAA1C-C191-4E87-A0FD-1012693F62C2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5848647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8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9907E128-1D33-43AE-A55E-C0B51C0BBD93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5848647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15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93E3F057-D543-49A1-AA0B-C5D87B88FADE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5848647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22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6E7C5DF2-9272-4E24-B61C-DAF50A3D7DB7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5848647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29</a:t>
            </a: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3C979DDD-F7A4-4975-A00B-FA0D261D69A4}"/>
              </a:ext>
            </a:extLst>
          </p:cNvPr>
          <p:cNvCxnSpPr/>
          <p:nvPr>
            <p:custDataLst>
              <p:tags r:id="rId156"/>
            </p:custDataLst>
          </p:nvPr>
        </p:nvCxnSpPr>
        <p:spPr>
          <a:xfrm>
            <a:off x="3688669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53135A91-B84F-4DFB-8715-01D44ACA8BE3}"/>
              </a:ext>
            </a:extLst>
          </p:cNvPr>
          <p:cNvCxnSpPr/>
          <p:nvPr>
            <p:custDataLst>
              <p:tags r:id="rId157"/>
            </p:custDataLst>
          </p:nvPr>
        </p:nvCxnSpPr>
        <p:spPr>
          <a:xfrm>
            <a:off x="4048665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58140F73-309F-46EE-A98C-6699AC1FE204}"/>
              </a:ext>
            </a:extLst>
          </p:cNvPr>
          <p:cNvCxnSpPr/>
          <p:nvPr>
            <p:custDataLst>
              <p:tags r:id="rId158"/>
            </p:custDataLst>
          </p:nvPr>
        </p:nvCxnSpPr>
        <p:spPr>
          <a:xfrm>
            <a:off x="4408662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D733D08A-737F-49B1-8AC4-97CB19E0BE9C}"/>
              </a:ext>
            </a:extLst>
          </p:cNvPr>
          <p:cNvCxnSpPr/>
          <p:nvPr>
            <p:custDataLst>
              <p:tags r:id="rId159"/>
            </p:custDataLst>
          </p:nvPr>
        </p:nvCxnSpPr>
        <p:spPr>
          <a:xfrm>
            <a:off x="4768658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36A27AC9-F615-469F-B642-D106454BCD67}"/>
              </a:ext>
            </a:extLst>
          </p:cNvPr>
          <p:cNvCxnSpPr/>
          <p:nvPr>
            <p:custDataLst>
              <p:tags r:id="rId160"/>
            </p:custDataLst>
          </p:nvPr>
        </p:nvCxnSpPr>
        <p:spPr>
          <a:xfrm>
            <a:off x="5128654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080DCAF1-F334-4386-B8EC-8DD215C89684}"/>
              </a:ext>
            </a:extLst>
          </p:cNvPr>
          <p:cNvCxnSpPr/>
          <p:nvPr>
            <p:custDataLst>
              <p:tags r:id="rId161"/>
            </p:custDataLst>
          </p:nvPr>
        </p:nvCxnSpPr>
        <p:spPr>
          <a:xfrm>
            <a:off x="5488651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6FD4AFD6-28C8-43A0-98DD-7F5729DDDD23}"/>
              </a:ext>
            </a:extLst>
          </p:cNvPr>
          <p:cNvCxnSpPr/>
          <p:nvPr>
            <p:custDataLst>
              <p:tags r:id="rId162"/>
            </p:custDataLst>
          </p:nvPr>
        </p:nvCxnSpPr>
        <p:spPr>
          <a:xfrm>
            <a:off x="5848647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TextBox 261">
            <a:extLst>
              <a:ext uri="{FF2B5EF4-FFF2-40B4-BE49-F238E27FC236}">
                <a16:creationId xmlns:a16="http://schemas.microsoft.com/office/drawing/2014/main" id="{A1967686-AAD1-4515-8364-8F75F12A59B0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3641850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SUN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957E2B79-9BF7-4BC7-B48F-7188A8F70246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3641850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1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4A147435-639C-4223-8DDB-9222BA0F0C56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3641850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8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D358A37D-E1AB-446A-B690-0BDB2D61C56D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3641850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15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EA5BC83F-E647-4055-ACA6-81BF96FA3A55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3641850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22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8A1CC104-EA40-487B-9DE5-531E10924389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3641850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29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F207E37C-49C0-4046-9D94-98F048E24909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4001847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MON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8FDE8773-50D7-440A-86A7-E4A76A386A70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4001847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1187851A-EB27-4F11-B39F-9F6A80DE4C65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4001847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9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97B6B929-CDB9-429B-A677-3FDCFCC73EE5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4001847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16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3CAACD6F-547F-4CD1-B148-516FEBF553DE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3941894" y="5228942"/>
            <a:ext cx="228601" cy="16720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23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B82EE97F-CF61-48E0-BA7C-E38420EC3355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3941894" y="5479283"/>
            <a:ext cx="347165" cy="12563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30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E782EC9A-C5DB-470C-B09F-E5B9B686D431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4001847" y="566217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590EC4DB-6BEF-4561-B504-2FF938EAFEDB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4361844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TUE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2147765A-5486-4EB4-820F-A42CB18EA6AA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4361844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FFC4B7BF-29C5-4245-8CFE-3CE25FB7F04A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4361844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10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D17D4F02-FEF8-4A51-90C8-18E76B3748BB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4361844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17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4741170A-F9FA-4B7A-BC27-8251CB3CADE9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4361844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24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AD2F72DF-CBE0-457B-91A0-A77E69D9F402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4361844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5D61BFB-3A58-490E-80EB-F885F4B84FE0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4361844" y="566217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B97E8E1B-04D9-4D93-8A1C-FC9EE3BD001E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4721840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WED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95D0E824-C46F-4B06-992F-CC8210F47AD0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4721840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4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0C9FD267-4CA1-416B-B0B9-D7F45752359A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4721840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11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24594E01-76C5-412C-A20D-70192F63B1B8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4721840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18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EEAD01B1-2A52-43F9-BC9E-2BC18EE665C7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4721840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25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B2311A31-3BDE-4581-8C79-EE7F17870502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4721840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 dirty="0"/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FE0A2103-B392-44EE-9C70-6FC60B508217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4721840" y="566217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ADC2FAEA-9A4E-4765-BA3A-ACF66FA510E4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5081836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THU</a:t>
            </a:r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443CB9C9-C52D-4FA9-B3B1-4B3C25D3F03A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5081836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5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094F446-8E9F-48D2-B03C-EC4C0069DE21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5081836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12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53EFAEE1-0F89-4C7D-8B8B-7EE76574E2F0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5081836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19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D1C27AEF-3F07-4A40-A103-C107C428C658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5081836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26</a:t>
            </a:r>
            <a:endParaRPr lang="en-US" sz="800" dirty="0"/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D350B7F7-7D7B-420C-AEB6-10B67E36B984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5081836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10EE25F7-F0F2-447E-AA8A-88D6A28F28B3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5081836" y="566217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3C031BD8-623E-48F3-A5F1-67C124E9A614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5441833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FRI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E02AA1DE-3445-44FE-B99A-B47578873676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5441833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6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7A8FBEB8-2277-4BD7-8030-F522F8292251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5441833" y="4795709"/>
            <a:ext cx="204809" cy="120391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13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FCD069D8-3931-4336-A1E0-7DABF9BD62EB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5441833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20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C44D40D5-6D94-4AC2-B5F3-6CA7CFDBAF26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5441833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27</a:t>
            </a:r>
            <a:endParaRPr lang="en-US" sz="800" dirty="0"/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412ED58D-BBB0-4C63-A09C-F535992FCE50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5441833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81C97DD9-0E7E-420B-B43A-AB8E2FF0A5C0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5441833" y="566217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C2AD9554-0AC4-49CA-B27E-E91007BDDB63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5801829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SAT</a:t>
            </a: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CDE23057-5E4B-4EB1-A90A-12E958F03AA6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5801829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7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62345B82-08A4-43A4-99F6-52A9B84816F5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5801829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14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EEFE167F-C1F6-4A52-AD2F-773715DF6296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5801829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21</a:t>
            </a: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68FB9AED-3802-4ECB-957F-DB9F7510DB3C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5801829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28</a:t>
            </a:r>
          </a:p>
        </p:txBody>
      </p:sp>
      <p:sp>
        <p:nvSpPr>
          <p:cNvPr id="309" name="TextBox 308">
            <a:extLst>
              <a:ext uri="{FF2B5EF4-FFF2-40B4-BE49-F238E27FC236}">
                <a16:creationId xmlns:a16="http://schemas.microsoft.com/office/drawing/2014/main" id="{99019E7A-0C0D-4635-86B5-097BD1A8005C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5801829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C57849F8-B859-45DE-8509-DFE3D3A54558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5801829" y="566217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DAB7CFD2-1FB3-4106-B789-EC346B2741FB}"/>
              </a:ext>
            </a:extLst>
          </p:cNvPr>
          <p:cNvCxnSpPr/>
          <p:nvPr>
            <p:custDataLst>
              <p:tags r:id="rId211"/>
            </p:custDataLst>
          </p:nvPr>
        </p:nvCxnSpPr>
        <p:spPr>
          <a:xfrm>
            <a:off x="3641850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729B469B-F209-4598-8AF5-F5AF4AC8FB3C}"/>
              </a:ext>
            </a:extLst>
          </p:cNvPr>
          <p:cNvCxnSpPr/>
          <p:nvPr>
            <p:custDataLst>
              <p:tags r:id="rId212"/>
            </p:custDataLst>
          </p:nvPr>
        </p:nvCxnSpPr>
        <p:spPr>
          <a:xfrm>
            <a:off x="4001847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4AC3C26B-C945-4928-B34D-893CF55B5A3F}"/>
              </a:ext>
            </a:extLst>
          </p:cNvPr>
          <p:cNvCxnSpPr/>
          <p:nvPr>
            <p:custDataLst>
              <p:tags r:id="rId213"/>
            </p:custDataLst>
          </p:nvPr>
        </p:nvCxnSpPr>
        <p:spPr>
          <a:xfrm>
            <a:off x="4361844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D21052F5-58A9-47A6-8BBD-1A7C2FB68738}"/>
              </a:ext>
            </a:extLst>
          </p:cNvPr>
          <p:cNvCxnSpPr/>
          <p:nvPr>
            <p:custDataLst>
              <p:tags r:id="rId214"/>
            </p:custDataLst>
          </p:nvPr>
        </p:nvCxnSpPr>
        <p:spPr>
          <a:xfrm>
            <a:off x="4721840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286CD564-853E-42F0-857F-6DC791CCA57A}"/>
              </a:ext>
            </a:extLst>
          </p:cNvPr>
          <p:cNvCxnSpPr/>
          <p:nvPr>
            <p:custDataLst>
              <p:tags r:id="rId215"/>
            </p:custDataLst>
          </p:nvPr>
        </p:nvCxnSpPr>
        <p:spPr>
          <a:xfrm>
            <a:off x="5081836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2F3F1E31-42AE-4F0C-834D-AEB02D9A4F8E}"/>
              </a:ext>
            </a:extLst>
          </p:cNvPr>
          <p:cNvCxnSpPr/>
          <p:nvPr>
            <p:custDataLst>
              <p:tags r:id="rId216"/>
            </p:custDataLst>
          </p:nvPr>
        </p:nvCxnSpPr>
        <p:spPr>
          <a:xfrm>
            <a:off x="5441833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3FD5FD94-854C-4731-8EB4-DC330E34853A}"/>
              </a:ext>
            </a:extLst>
          </p:cNvPr>
          <p:cNvCxnSpPr/>
          <p:nvPr>
            <p:custDataLst>
              <p:tags r:id="rId217"/>
            </p:custDataLst>
          </p:nvPr>
        </p:nvCxnSpPr>
        <p:spPr>
          <a:xfrm>
            <a:off x="5801829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" name="TextBox 378">
            <a:extLst>
              <a:ext uri="{FF2B5EF4-FFF2-40B4-BE49-F238E27FC236}">
                <a16:creationId xmlns:a16="http://schemas.microsoft.com/office/drawing/2014/main" id="{BB9A12E3-2681-4E1D-BB1D-41A536424B72}"/>
              </a:ext>
            </a:extLst>
          </p:cNvPr>
          <p:cNvSpPr txBox="1">
            <a:spLocks/>
          </p:cNvSpPr>
          <p:nvPr>
            <p:custDataLst>
              <p:tags r:id="rId218"/>
            </p:custDataLst>
          </p:nvPr>
        </p:nvSpPr>
        <p:spPr>
          <a:xfrm>
            <a:off x="3688668" y="4119642"/>
            <a:ext cx="2447191" cy="7694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pPr algn="ctr"/>
            <a:r>
              <a:rPr lang="en-US" sz="800" b="1" dirty="0"/>
              <a:t>NOVEMBER 2020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88A38E4-28CB-4688-B6C9-1D859C47553B}"/>
              </a:ext>
            </a:extLst>
          </p:cNvPr>
          <p:cNvSpPr txBox="1">
            <a:spLocks/>
          </p:cNvSpPr>
          <p:nvPr>
            <p:custDataLst>
              <p:tags r:id="rId219"/>
            </p:custDataLst>
          </p:nvPr>
        </p:nvSpPr>
        <p:spPr>
          <a:xfrm>
            <a:off x="6497776" y="1925494"/>
            <a:ext cx="2447191" cy="7694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pPr algn="ctr"/>
            <a:r>
              <a:rPr lang="en-US" sz="800" b="1" dirty="0"/>
              <a:t>SEPTEMBER 2020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D317EF4-439F-43C4-949B-2FF89ADB5ABA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6497777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 dirty="0"/>
              <a:t>SUN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C871732-2EBB-407E-BE64-1CC077586E14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6497777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42AD7E3-77A2-4E7D-A387-33B613304CCB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6497777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6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CF8014-AAE7-41B2-B5A5-F606AA6953CD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6497777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C5142AE-B276-4563-BA14-02118D6E9F1B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6497777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AF527E7-8EBB-4EA5-9C83-F54C694A2F6D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6497777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27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1B7379F-9851-4FA2-94CF-4475594163A9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6857773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MON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A73D032-8133-4877-B8D3-2D9E95275734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6857773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CC7E3A1-151F-4CFA-A055-39983B1AB2F2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6857773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7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AB3C542-6AFB-415F-ACCB-31E9097B8B09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6857773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8E4EDC2-6C9B-4203-ACF2-F786C904082F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6857773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21</a:t>
            </a:r>
            <a:endParaRPr lang="en-US" sz="8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7A2D1E5-D041-42B5-8F25-3CAFAB7A4A2B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6857773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1DF63E6-ACA1-410D-AB93-34ACD180BA8D}"/>
              </a:ext>
            </a:extLst>
          </p:cNvPr>
          <p:cNvSpPr txBox="1"/>
          <p:nvPr>
            <p:custDataLst>
              <p:tags r:id="rId232"/>
            </p:custDataLst>
          </p:nvPr>
        </p:nvSpPr>
        <p:spPr>
          <a:xfrm>
            <a:off x="7217770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TUE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0C8D39C-74A2-4788-BC03-BC1318474650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7217770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66CA69E-BB59-4D54-8381-3F4E97A6FEA4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7217770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8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041EF0C-32C1-4196-BFE2-043A8D890A6C}"/>
              </a:ext>
            </a:extLst>
          </p:cNvPr>
          <p:cNvSpPr txBox="1"/>
          <p:nvPr>
            <p:custDataLst>
              <p:tags r:id="rId235"/>
            </p:custDataLst>
          </p:nvPr>
        </p:nvSpPr>
        <p:spPr>
          <a:xfrm>
            <a:off x="7217770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15</a:t>
            </a:r>
            <a:endParaRPr lang="en-US" sz="8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6C71C03-5119-4D6C-996F-711F15F1C5AB}"/>
              </a:ext>
            </a:extLst>
          </p:cNvPr>
          <p:cNvSpPr txBox="1"/>
          <p:nvPr>
            <p:custDataLst>
              <p:tags r:id="rId236"/>
            </p:custDataLst>
          </p:nvPr>
        </p:nvSpPr>
        <p:spPr>
          <a:xfrm>
            <a:off x="7217770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19D1E04-83D4-4E10-8ECC-2BD6BAD7D0D2}"/>
              </a:ext>
            </a:extLst>
          </p:cNvPr>
          <p:cNvSpPr txBox="1"/>
          <p:nvPr>
            <p:custDataLst>
              <p:tags r:id="rId237"/>
            </p:custDataLst>
          </p:nvPr>
        </p:nvSpPr>
        <p:spPr>
          <a:xfrm>
            <a:off x="7217770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29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6925974-4585-4870-8BA0-E8EB6AF29C3A}"/>
              </a:ext>
            </a:extLst>
          </p:cNvPr>
          <p:cNvSpPr txBox="1"/>
          <p:nvPr>
            <p:custDataLst>
              <p:tags r:id="rId238"/>
            </p:custDataLst>
          </p:nvPr>
        </p:nvSpPr>
        <p:spPr>
          <a:xfrm>
            <a:off x="7217770" y="350714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0748034-E14E-4242-95C9-1085D3ECA20B}"/>
              </a:ext>
            </a:extLst>
          </p:cNvPr>
          <p:cNvSpPr txBox="1"/>
          <p:nvPr>
            <p:custDataLst>
              <p:tags r:id="rId239"/>
            </p:custDataLst>
          </p:nvPr>
        </p:nvSpPr>
        <p:spPr>
          <a:xfrm>
            <a:off x="7577766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WED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CBAB560-9E80-42D2-B3ED-A785B58485FA}"/>
              </a:ext>
            </a:extLst>
          </p:cNvPr>
          <p:cNvSpPr txBox="1"/>
          <p:nvPr>
            <p:custDataLst>
              <p:tags r:id="rId240"/>
            </p:custDataLst>
          </p:nvPr>
        </p:nvSpPr>
        <p:spPr>
          <a:xfrm>
            <a:off x="7577766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13957F4-AE2F-4368-BD90-6B09877B255C}"/>
              </a:ext>
            </a:extLst>
          </p:cNvPr>
          <p:cNvSpPr txBox="1"/>
          <p:nvPr>
            <p:custDataLst>
              <p:tags r:id="rId241"/>
            </p:custDataLst>
          </p:nvPr>
        </p:nvSpPr>
        <p:spPr>
          <a:xfrm>
            <a:off x="7577766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9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3EA1FCD-70C6-4027-A999-30FA87374D01}"/>
              </a:ext>
            </a:extLst>
          </p:cNvPr>
          <p:cNvSpPr txBox="1"/>
          <p:nvPr>
            <p:custDataLst>
              <p:tags r:id="rId242"/>
            </p:custDataLst>
          </p:nvPr>
        </p:nvSpPr>
        <p:spPr>
          <a:xfrm>
            <a:off x="7577766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16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E764B4A-E18E-439D-A718-DFAAF9D7F66A}"/>
              </a:ext>
            </a:extLst>
          </p:cNvPr>
          <p:cNvSpPr txBox="1"/>
          <p:nvPr>
            <p:custDataLst>
              <p:tags r:id="rId243"/>
            </p:custDataLst>
          </p:nvPr>
        </p:nvSpPr>
        <p:spPr>
          <a:xfrm>
            <a:off x="7577766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23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9FEFE226-D999-49F9-916A-A1F3C7A99CE3}"/>
              </a:ext>
            </a:extLst>
          </p:cNvPr>
          <p:cNvSpPr txBox="1"/>
          <p:nvPr>
            <p:custDataLst>
              <p:tags r:id="rId244"/>
            </p:custDataLst>
          </p:nvPr>
        </p:nvSpPr>
        <p:spPr>
          <a:xfrm>
            <a:off x="7577766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30</a:t>
            </a:r>
            <a:endParaRPr lang="en-US" sz="8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C31919C-61EC-44A1-8176-99EB24D8327C}"/>
              </a:ext>
            </a:extLst>
          </p:cNvPr>
          <p:cNvSpPr txBox="1"/>
          <p:nvPr>
            <p:custDataLst>
              <p:tags r:id="rId245"/>
            </p:custDataLst>
          </p:nvPr>
        </p:nvSpPr>
        <p:spPr>
          <a:xfrm>
            <a:off x="7577766" y="350714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2567D54A-AEE8-43F6-884D-DFCED2826E9A}"/>
              </a:ext>
            </a:extLst>
          </p:cNvPr>
          <p:cNvSpPr txBox="1"/>
          <p:nvPr>
            <p:custDataLst>
              <p:tags r:id="rId246"/>
            </p:custDataLst>
          </p:nvPr>
        </p:nvSpPr>
        <p:spPr>
          <a:xfrm>
            <a:off x="7937762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THU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25C6E1F-4A06-43B1-91CC-BB08DA266F08}"/>
              </a:ext>
            </a:extLst>
          </p:cNvPr>
          <p:cNvSpPr txBox="1"/>
          <p:nvPr>
            <p:custDataLst>
              <p:tags r:id="rId247"/>
            </p:custDataLst>
          </p:nvPr>
        </p:nvSpPr>
        <p:spPr>
          <a:xfrm>
            <a:off x="7937762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EB6B9E7-48E7-42DC-B883-47B3DA9887C4}"/>
              </a:ext>
            </a:extLst>
          </p:cNvPr>
          <p:cNvSpPr txBox="1"/>
          <p:nvPr>
            <p:custDataLst>
              <p:tags r:id="rId248"/>
            </p:custDataLst>
          </p:nvPr>
        </p:nvSpPr>
        <p:spPr>
          <a:xfrm>
            <a:off x="7937762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10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40EDC34-3185-4462-90D6-F8DC7373873A}"/>
              </a:ext>
            </a:extLst>
          </p:cNvPr>
          <p:cNvSpPr txBox="1"/>
          <p:nvPr>
            <p:custDataLst>
              <p:tags r:id="rId249"/>
            </p:custDataLst>
          </p:nvPr>
        </p:nvSpPr>
        <p:spPr>
          <a:xfrm>
            <a:off x="7937762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17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409B51F-A7EE-446E-9716-231138786C97}"/>
              </a:ext>
            </a:extLst>
          </p:cNvPr>
          <p:cNvSpPr txBox="1"/>
          <p:nvPr>
            <p:custDataLst>
              <p:tags r:id="rId250"/>
            </p:custDataLst>
          </p:nvPr>
        </p:nvSpPr>
        <p:spPr>
          <a:xfrm>
            <a:off x="7937762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24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CBB5829-8A6E-43BE-B6EE-033362A3E9B2}"/>
              </a:ext>
            </a:extLst>
          </p:cNvPr>
          <p:cNvSpPr txBox="1"/>
          <p:nvPr>
            <p:custDataLst>
              <p:tags r:id="rId251"/>
            </p:custDataLst>
          </p:nvPr>
        </p:nvSpPr>
        <p:spPr>
          <a:xfrm>
            <a:off x="7937762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1830DEE-B8C2-492D-BDFE-B9090EEC7105}"/>
              </a:ext>
            </a:extLst>
          </p:cNvPr>
          <p:cNvSpPr txBox="1"/>
          <p:nvPr>
            <p:custDataLst>
              <p:tags r:id="rId252"/>
            </p:custDataLst>
          </p:nvPr>
        </p:nvSpPr>
        <p:spPr>
          <a:xfrm>
            <a:off x="7937762" y="350714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5C45F0E1-8318-4457-A416-712540F749EF}"/>
              </a:ext>
            </a:extLst>
          </p:cNvPr>
          <p:cNvSpPr txBox="1"/>
          <p:nvPr>
            <p:custDataLst>
              <p:tags r:id="rId253"/>
            </p:custDataLst>
          </p:nvPr>
        </p:nvSpPr>
        <p:spPr>
          <a:xfrm>
            <a:off x="8297759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FRI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F9241E1-FE22-4CC0-BA00-052912E322D3}"/>
              </a:ext>
            </a:extLst>
          </p:cNvPr>
          <p:cNvSpPr txBox="1"/>
          <p:nvPr>
            <p:custDataLst>
              <p:tags r:id="rId254"/>
            </p:custDataLst>
          </p:nvPr>
        </p:nvSpPr>
        <p:spPr>
          <a:xfrm>
            <a:off x="8297759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4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20347E6-585B-4A44-A4C2-A4983053316F}"/>
              </a:ext>
            </a:extLst>
          </p:cNvPr>
          <p:cNvSpPr txBox="1"/>
          <p:nvPr>
            <p:custDataLst>
              <p:tags r:id="rId255"/>
            </p:custDataLst>
          </p:nvPr>
        </p:nvSpPr>
        <p:spPr>
          <a:xfrm>
            <a:off x="8297759" y="2640687"/>
            <a:ext cx="228600" cy="144503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11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90CCA48-9470-4E80-A18C-1468A472A4FB}"/>
              </a:ext>
            </a:extLst>
          </p:cNvPr>
          <p:cNvSpPr txBox="1"/>
          <p:nvPr>
            <p:custDataLst>
              <p:tags r:id="rId256"/>
            </p:custDataLst>
          </p:nvPr>
        </p:nvSpPr>
        <p:spPr>
          <a:xfrm>
            <a:off x="8297759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18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944F3B7-2DE4-431D-AD3B-09102D53A81A}"/>
              </a:ext>
            </a:extLst>
          </p:cNvPr>
          <p:cNvSpPr txBox="1"/>
          <p:nvPr>
            <p:custDataLst>
              <p:tags r:id="rId257"/>
            </p:custDataLst>
          </p:nvPr>
        </p:nvSpPr>
        <p:spPr>
          <a:xfrm>
            <a:off x="8297759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25</a:t>
            </a:r>
            <a:endParaRPr lang="en-US" sz="8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F736D62-3466-485A-862C-46A96D378584}"/>
              </a:ext>
            </a:extLst>
          </p:cNvPr>
          <p:cNvSpPr txBox="1"/>
          <p:nvPr>
            <p:custDataLst>
              <p:tags r:id="rId258"/>
            </p:custDataLst>
          </p:nvPr>
        </p:nvSpPr>
        <p:spPr>
          <a:xfrm>
            <a:off x="8297759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B1D49E0-19E4-4C8D-B63A-5AAE8B74BAA5}"/>
              </a:ext>
            </a:extLst>
          </p:cNvPr>
          <p:cNvSpPr txBox="1"/>
          <p:nvPr>
            <p:custDataLst>
              <p:tags r:id="rId259"/>
            </p:custDataLst>
          </p:nvPr>
        </p:nvSpPr>
        <p:spPr>
          <a:xfrm>
            <a:off x="8297759" y="350714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A7137A4-8C90-4CF6-9BEF-14CF81A10C32}"/>
              </a:ext>
            </a:extLst>
          </p:cNvPr>
          <p:cNvSpPr txBox="1"/>
          <p:nvPr>
            <p:custDataLst>
              <p:tags r:id="rId260"/>
            </p:custDataLst>
          </p:nvPr>
        </p:nvSpPr>
        <p:spPr>
          <a:xfrm>
            <a:off x="8657756" y="220745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SAT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F51F84B-16F2-4CEA-8341-6959D38F84EE}"/>
              </a:ext>
            </a:extLst>
          </p:cNvPr>
          <p:cNvSpPr txBox="1"/>
          <p:nvPr>
            <p:custDataLst>
              <p:tags r:id="rId261"/>
            </p:custDataLst>
          </p:nvPr>
        </p:nvSpPr>
        <p:spPr>
          <a:xfrm>
            <a:off x="8657756" y="242407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5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D81C6CD-CC69-4C8F-B818-8023A1B5CDA6}"/>
              </a:ext>
            </a:extLst>
          </p:cNvPr>
          <p:cNvSpPr txBox="1"/>
          <p:nvPr>
            <p:custDataLst>
              <p:tags r:id="rId262"/>
            </p:custDataLst>
          </p:nvPr>
        </p:nvSpPr>
        <p:spPr>
          <a:xfrm>
            <a:off x="8657756" y="264068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12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531152D-B215-4C40-BD76-B9FD8DD03417}"/>
              </a:ext>
            </a:extLst>
          </p:cNvPr>
          <p:cNvSpPr txBox="1"/>
          <p:nvPr>
            <p:custDataLst>
              <p:tags r:id="rId263"/>
            </p:custDataLst>
          </p:nvPr>
        </p:nvSpPr>
        <p:spPr>
          <a:xfrm>
            <a:off x="8657756" y="285730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19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1451E5F-E43F-4F50-AF23-AE0018ABC2D4}"/>
              </a:ext>
            </a:extLst>
          </p:cNvPr>
          <p:cNvSpPr txBox="1"/>
          <p:nvPr>
            <p:custDataLst>
              <p:tags r:id="rId264"/>
            </p:custDataLst>
          </p:nvPr>
        </p:nvSpPr>
        <p:spPr>
          <a:xfrm>
            <a:off x="8657756" y="3073917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26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3280E89C-0FF9-4922-A34F-1F9208CB27FC}"/>
              </a:ext>
            </a:extLst>
          </p:cNvPr>
          <p:cNvSpPr txBox="1"/>
          <p:nvPr>
            <p:custDataLst>
              <p:tags r:id="rId265"/>
            </p:custDataLst>
          </p:nvPr>
        </p:nvSpPr>
        <p:spPr>
          <a:xfrm>
            <a:off x="8657756" y="3290532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C802DF3-E027-4894-B176-5192FE9DB921}"/>
              </a:ext>
            </a:extLst>
          </p:cNvPr>
          <p:cNvSpPr txBox="1"/>
          <p:nvPr>
            <p:custDataLst>
              <p:tags r:id="rId266"/>
            </p:custDataLst>
          </p:nvPr>
        </p:nvSpPr>
        <p:spPr>
          <a:xfrm>
            <a:off x="8657756" y="3507148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4F346AE-86A7-4A20-A37C-16CF9EE35354}"/>
              </a:ext>
            </a:extLst>
          </p:cNvPr>
          <p:cNvCxnSpPr/>
          <p:nvPr>
            <p:custDataLst>
              <p:tags r:id="rId267"/>
            </p:custDataLst>
          </p:nvPr>
        </p:nvCxnSpPr>
        <p:spPr>
          <a:xfrm>
            <a:off x="6497777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576BCE8-28FF-427F-B107-EA93D5E48BA3}"/>
              </a:ext>
            </a:extLst>
          </p:cNvPr>
          <p:cNvCxnSpPr/>
          <p:nvPr>
            <p:custDataLst>
              <p:tags r:id="rId268"/>
            </p:custDataLst>
          </p:nvPr>
        </p:nvCxnSpPr>
        <p:spPr>
          <a:xfrm>
            <a:off x="6857773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8B7332BC-D900-4CFB-A7EB-55373294BA29}"/>
              </a:ext>
            </a:extLst>
          </p:cNvPr>
          <p:cNvCxnSpPr/>
          <p:nvPr>
            <p:custDataLst>
              <p:tags r:id="rId269"/>
            </p:custDataLst>
          </p:nvPr>
        </p:nvCxnSpPr>
        <p:spPr>
          <a:xfrm>
            <a:off x="7217770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B8635F9-7D57-4F55-A469-82724E5EF57F}"/>
              </a:ext>
            </a:extLst>
          </p:cNvPr>
          <p:cNvCxnSpPr/>
          <p:nvPr>
            <p:custDataLst>
              <p:tags r:id="rId270"/>
            </p:custDataLst>
          </p:nvPr>
        </p:nvCxnSpPr>
        <p:spPr>
          <a:xfrm>
            <a:off x="7577766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B9DA4792-5A05-4E68-A724-87ACB4682C94}"/>
              </a:ext>
            </a:extLst>
          </p:cNvPr>
          <p:cNvCxnSpPr/>
          <p:nvPr>
            <p:custDataLst>
              <p:tags r:id="rId271"/>
            </p:custDataLst>
          </p:nvPr>
        </p:nvCxnSpPr>
        <p:spPr>
          <a:xfrm>
            <a:off x="7937762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57B2286-32D8-435A-9CD6-C5B1C2119B29}"/>
              </a:ext>
            </a:extLst>
          </p:cNvPr>
          <p:cNvCxnSpPr/>
          <p:nvPr>
            <p:custDataLst>
              <p:tags r:id="rId272"/>
            </p:custDataLst>
          </p:nvPr>
        </p:nvCxnSpPr>
        <p:spPr>
          <a:xfrm>
            <a:off x="8297759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39CCBE73-9E3F-4388-9D00-39F6B0ECB367}"/>
              </a:ext>
            </a:extLst>
          </p:cNvPr>
          <p:cNvCxnSpPr/>
          <p:nvPr>
            <p:custDataLst>
              <p:tags r:id="rId273"/>
            </p:custDataLst>
          </p:nvPr>
        </p:nvCxnSpPr>
        <p:spPr>
          <a:xfrm>
            <a:off x="8657756" y="2099149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>
            <a:extLst>
              <a:ext uri="{FF2B5EF4-FFF2-40B4-BE49-F238E27FC236}">
                <a16:creationId xmlns:a16="http://schemas.microsoft.com/office/drawing/2014/main" id="{01B30CD8-8160-473F-B522-ADC5E09F2F99}"/>
              </a:ext>
            </a:extLst>
          </p:cNvPr>
          <p:cNvSpPr txBox="1"/>
          <p:nvPr>
            <p:custDataLst>
              <p:tags r:id="rId274"/>
            </p:custDataLst>
          </p:nvPr>
        </p:nvSpPr>
        <p:spPr>
          <a:xfrm>
            <a:off x="6497777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SUN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34CB2DC8-B79F-405E-B77F-C2B43A7D806E}"/>
              </a:ext>
            </a:extLst>
          </p:cNvPr>
          <p:cNvSpPr txBox="1"/>
          <p:nvPr>
            <p:custDataLst>
              <p:tags r:id="rId275"/>
            </p:custDataLst>
          </p:nvPr>
        </p:nvSpPr>
        <p:spPr>
          <a:xfrm>
            <a:off x="6497777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E6669270-7470-4038-AB35-AA3AEFC97D27}"/>
              </a:ext>
            </a:extLst>
          </p:cNvPr>
          <p:cNvSpPr txBox="1"/>
          <p:nvPr>
            <p:custDataLst>
              <p:tags r:id="rId276"/>
            </p:custDataLst>
          </p:nvPr>
        </p:nvSpPr>
        <p:spPr>
          <a:xfrm>
            <a:off x="6497777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6</a:t>
            </a: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BF6FE0C5-AEAF-4A1C-81D9-3DC15920D8D5}"/>
              </a:ext>
            </a:extLst>
          </p:cNvPr>
          <p:cNvSpPr txBox="1"/>
          <p:nvPr>
            <p:custDataLst>
              <p:tags r:id="rId277"/>
            </p:custDataLst>
          </p:nvPr>
        </p:nvSpPr>
        <p:spPr>
          <a:xfrm>
            <a:off x="6497777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13</a:t>
            </a: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E7B0D193-84D7-4DF1-875A-661F0D54CC07}"/>
              </a:ext>
            </a:extLst>
          </p:cNvPr>
          <p:cNvSpPr txBox="1"/>
          <p:nvPr>
            <p:custDataLst>
              <p:tags r:id="rId278"/>
            </p:custDataLst>
          </p:nvPr>
        </p:nvSpPr>
        <p:spPr>
          <a:xfrm>
            <a:off x="6497777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20</a:t>
            </a: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3640A373-1DD5-4906-AECB-442C6ABAC00D}"/>
              </a:ext>
            </a:extLst>
          </p:cNvPr>
          <p:cNvSpPr txBox="1"/>
          <p:nvPr>
            <p:custDataLst>
              <p:tags r:id="rId279"/>
            </p:custDataLst>
          </p:nvPr>
        </p:nvSpPr>
        <p:spPr>
          <a:xfrm>
            <a:off x="6497777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27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D6BBF5EE-1529-416F-99ED-1CEC0561A880}"/>
              </a:ext>
            </a:extLst>
          </p:cNvPr>
          <p:cNvSpPr txBox="1"/>
          <p:nvPr>
            <p:custDataLst>
              <p:tags r:id="rId280"/>
            </p:custDataLst>
          </p:nvPr>
        </p:nvSpPr>
        <p:spPr>
          <a:xfrm>
            <a:off x="6857773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MON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FE1F842F-9688-47B8-B9F8-557AD216CC6B}"/>
              </a:ext>
            </a:extLst>
          </p:cNvPr>
          <p:cNvSpPr txBox="1"/>
          <p:nvPr>
            <p:custDataLst>
              <p:tags r:id="rId281"/>
            </p:custDataLst>
          </p:nvPr>
        </p:nvSpPr>
        <p:spPr>
          <a:xfrm>
            <a:off x="6857773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E8A63174-AD52-473C-BEBA-0BC88C44626D}"/>
              </a:ext>
            </a:extLst>
          </p:cNvPr>
          <p:cNvSpPr txBox="1"/>
          <p:nvPr>
            <p:custDataLst>
              <p:tags r:id="rId282"/>
            </p:custDataLst>
          </p:nvPr>
        </p:nvSpPr>
        <p:spPr>
          <a:xfrm>
            <a:off x="6857773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7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2B87286F-6D3D-4B50-A74E-ADCC153B3792}"/>
              </a:ext>
            </a:extLst>
          </p:cNvPr>
          <p:cNvSpPr txBox="1"/>
          <p:nvPr>
            <p:custDataLst>
              <p:tags r:id="rId283"/>
            </p:custDataLst>
          </p:nvPr>
        </p:nvSpPr>
        <p:spPr>
          <a:xfrm>
            <a:off x="6857773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14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23A01704-9151-43D7-B7C5-AFFD1704B407}"/>
              </a:ext>
            </a:extLst>
          </p:cNvPr>
          <p:cNvSpPr txBox="1"/>
          <p:nvPr>
            <p:custDataLst>
              <p:tags r:id="rId284"/>
            </p:custDataLst>
          </p:nvPr>
        </p:nvSpPr>
        <p:spPr>
          <a:xfrm>
            <a:off x="6857773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21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90851A90-71FD-4ACC-8055-04492DA44211}"/>
              </a:ext>
            </a:extLst>
          </p:cNvPr>
          <p:cNvSpPr txBox="1"/>
          <p:nvPr>
            <p:custDataLst>
              <p:tags r:id="rId285"/>
            </p:custDataLst>
          </p:nvPr>
        </p:nvSpPr>
        <p:spPr>
          <a:xfrm>
            <a:off x="6857773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28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977C1992-6EEA-429E-95D3-4C624C4EA2FB}"/>
              </a:ext>
            </a:extLst>
          </p:cNvPr>
          <p:cNvSpPr txBox="1"/>
          <p:nvPr>
            <p:custDataLst>
              <p:tags r:id="rId286"/>
            </p:custDataLst>
          </p:nvPr>
        </p:nvSpPr>
        <p:spPr>
          <a:xfrm>
            <a:off x="7217770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TUE</a:t>
            </a:r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71E22370-0515-491F-9018-1D2F87306E72}"/>
              </a:ext>
            </a:extLst>
          </p:cNvPr>
          <p:cNvSpPr txBox="1"/>
          <p:nvPr>
            <p:custDataLst>
              <p:tags r:id="rId287"/>
            </p:custDataLst>
          </p:nvPr>
        </p:nvSpPr>
        <p:spPr>
          <a:xfrm>
            <a:off x="7217770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78DFA508-14C6-435B-8C5C-80F0929C52AC}"/>
              </a:ext>
            </a:extLst>
          </p:cNvPr>
          <p:cNvSpPr txBox="1"/>
          <p:nvPr>
            <p:custDataLst>
              <p:tags r:id="rId288"/>
            </p:custDataLst>
          </p:nvPr>
        </p:nvSpPr>
        <p:spPr>
          <a:xfrm>
            <a:off x="7217770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8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236E5152-53A4-4A38-8144-D8162805143C}"/>
              </a:ext>
            </a:extLst>
          </p:cNvPr>
          <p:cNvSpPr txBox="1"/>
          <p:nvPr>
            <p:custDataLst>
              <p:tags r:id="rId289"/>
            </p:custDataLst>
          </p:nvPr>
        </p:nvSpPr>
        <p:spPr>
          <a:xfrm>
            <a:off x="7217770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15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C3905EA6-72C6-4BAC-B0E5-EBF5A838D476}"/>
              </a:ext>
            </a:extLst>
          </p:cNvPr>
          <p:cNvSpPr txBox="1"/>
          <p:nvPr>
            <p:custDataLst>
              <p:tags r:id="rId290"/>
            </p:custDataLst>
          </p:nvPr>
        </p:nvSpPr>
        <p:spPr>
          <a:xfrm>
            <a:off x="7217770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22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E6081ABA-92EE-40FC-AF25-DF45DD6955EB}"/>
              </a:ext>
            </a:extLst>
          </p:cNvPr>
          <p:cNvSpPr txBox="1"/>
          <p:nvPr>
            <p:custDataLst>
              <p:tags r:id="rId291"/>
            </p:custDataLst>
          </p:nvPr>
        </p:nvSpPr>
        <p:spPr>
          <a:xfrm>
            <a:off x="7217770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29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A4A6C133-2971-4D04-90B2-38A6E136BEFA}"/>
              </a:ext>
            </a:extLst>
          </p:cNvPr>
          <p:cNvSpPr txBox="1"/>
          <p:nvPr>
            <p:custDataLst>
              <p:tags r:id="rId292"/>
            </p:custDataLst>
          </p:nvPr>
        </p:nvSpPr>
        <p:spPr>
          <a:xfrm>
            <a:off x="7577766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WED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5BF6B375-295B-49E9-B708-E03651D19686}"/>
              </a:ext>
            </a:extLst>
          </p:cNvPr>
          <p:cNvSpPr txBox="1"/>
          <p:nvPr>
            <p:custDataLst>
              <p:tags r:id="rId293"/>
            </p:custDataLst>
          </p:nvPr>
        </p:nvSpPr>
        <p:spPr>
          <a:xfrm>
            <a:off x="7577766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391C1162-CB3C-4FB0-AC47-6D01EAA32ED2}"/>
              </a:ext>
            </a:extLst>
          </p:cNvPr>
          <p:cNvSpPr txBox="1"/>
          <p:nvPr>
            <p:custDataLst>
              <p:tags r:id="rId294"/>
            </p:custDataLst>
          </p:nvPr>
        </p:nvSpPr>
        <p:spPr>
          <a:xfrm>
            <a:off x="7577766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9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1660F36F-BA95-49E0-94AB-F21B6AF6D360}"/>
              </a:ext>
            </a:extLst>
          </p:cNvPr>
          <p:cNvSpPr txBox="1"/>
          <p:nvPr>
            <p:custDataLst>
              <p:tags r:id="rId295"/>
            </p:custDataLst>
          </p:nvPr>
        </p:nvSpPr>
        <p:spPr>
          <a:xfrm>
            <a:off x="7577766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16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390D580B-0668-4A5F-9233-475C4DF5E33A}"/>
              </a:ext>
            </a:extLst>
          </p:cNvPr>
          <p:cNvSpPr txBox="1"/>
          <p:nvPr>
            <p:custDataLst>
              <p:tags r:id="rId296"/>
            </p:custDataLst>
          </p:nvPr>
        </p:nvSpPr>
        <p:spPr>
          <a:xfrm>
            <a:off x="7577766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23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EBA6B4E0-FC19-4BA1-AF98-B18738194068}"/>
              </a:ext>
            </a:extLst>
          </p:cNvPr>
          <p:cNvSpPr txBox="1"/>
          <p:nvPr>
            <p:custDataLst>
              <p:tags r:id="rId297"/>
            </p:custDataLst>
          </p:nvPr>
        </p:nvSpPr>
        <p:spPr>
          <a:xfrm>
            <a:off x="7577766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30</a:t>
            </a:r>
            <a:endParaRPr lang="en-US" sz="800" dirty="0"/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7BB49CB2-70F2-4284-88AF-D38BDEB3CF43}"/>
              </a:ext>
            </a:extLst>
          </p:cNvPr>
          <p:cNvSpPr txBox="1"/>
          <p:nvPr>
            <p:custDataLst>
              <p:tags r:id="rId298"/>
            </p:custDataLst>
          </p:nvPr>
        </p:nvSpPr>
        <p:spPr>
          <a:xfrm>
            <a:off x="7937762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THU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4B68B853-72A0-4FA7-8526-25325659D629}"/>
              </a:ext>
            </a:extLst>
          </p:cNvPr>
          <p:cNvSpPr txBox="1"/>
          <p:nvPr>
            <p:custDataLst>
              <p:tags r:id="rId299"/>
            </p:custDataLst>
          </p:nvPr>
        </p:nvSpPr>
        <p:spPr>
          <a:xfrm>
            <a:off x="7937762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2FD06253-1D72-4A56-AF0F-93FB7C1DC224}"/>
              </a:ext>
            </a:extLst>
          </p:cNvPr>
          <p:cNvSpPr txBox="1"/>
          <p:nvPr>
            <p:custDataLst>
              <p:tags r:id="rId300"/>
            </p:custDataLst>
          </p:nvPr>
        </p:nvSpPr>
        <p:spPr>
          <a:xfrm>
            <a:off x="7937762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10</a:t>
            </a: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67EFF134-4D67-41BB-A1EB-F0117FE110ED}"/>
              </a:ext>
            </a:extLst>
          </p:cNvPr>
          <p:cNvSpPr txBox="1"/>
          <p:nvPr>
            <p:custDataLst>
              <p:tags r:id="rId301"/>
            </p:custDataLst>
          </p:nvPr>
        </p:nvSpPr>
        <p:spPr>
          <a:xfrm>
            <a:off x="7937762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17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D22DF5F9-1254-4939-BF96-087D346ACF65}"/>
              </a:ext>
            </a:extLst>
          </p:cNvPr>
          <p:cNvSpPr txBox="1"/>
          <p:nvPr>
            <p:custDataLst>
              <p:tags r:id="rId302"/>
            </p:custDataLst>
          </p:nvPr>
        </p:nvSpPr>
        <p:spPr>
          <a:xfrm>
            <a:off x="7937762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24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20FEC411-DAD7-4D95-A81C-9AE3F07CD163}"/>
              </a:ext>
            </a:extLst>
          </p:cNvPr>
          <p:cNvSpPr txBox="1"/>
          <p:nvPr>
            <p:custDataLst>
              <p:tags r:id="rId303"/>
            </p:custDataLst>
          </p:nvPr>
        </p:nvSpPr>
        <p:spPr>
          <a:xfrm>
            <a:off x="7937762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31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75A65E48-7D29-4D10-8AB5-0F7EE4594CCB}"/>
              </a:ext>
            </a:extLst>
          </p:cNvPr>
          <p:cNvSpPr txBox="1"/>
          <p:nvPr>
            <p:custDataLst>
              <p:tags r:id="rId304"/>
            </p:custDataLst>
          </p:nvPr>
        </p:nvSpPr>
        <p:spPr>
          <a:xfrm>
            <a:off x="8297759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FRI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67210ED8-BD18-4F45-9042-530DE83FC478}"/>
              </a:ext>
            </a:extLst>
          </p:cNvPr>
          <p:cNvSpPr txBox="1"/>
          <p:nvPr>
            <p:custDataLst>
              <p:tags r:id="rId305"/>
            </p:custDataLst>
          </p:nvPr>
        </p:nvSpPr>
        <p:spPr>
          <a:xfrm>
            <a:off x="8297759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4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0539477F-D45D-4895-9C8A-98A9648DD611}"/>
              </a:ext>
            </a:extLst>
          </p:cNvPr>
          <p:cNvSpPr txBox="1"/>
          <p:nvPr>
            <p:custDataLst>
              <p:tags r:id="rId306"/>
            </p:custDataLst>
          </p:nvPr>
        </p:nvSpPr>
        <p:spPr>
          <a:xfrm>
            <a:off x="8297759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11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70014727-7B85-4C22-BF78-864A6321299C}"/>
              </a:ext>
            </a:extLst>
          </p:cNvPr>
          <p:cNvSpPr txBox="1"/>
          <p:nvPr>
            <p:custDataLst>
              <p:tags r:id="rId307"/>
            </p:custDataLst>
          </p:nvPr>
        </p:nvSpPr>
        <p:spPr>
          <a:xfrm>
            <a:off x="8297759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18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615E59B5-8F20-4F5C-B726-E3FBE585BE41}"/>
              </a:ext>
            </a:extLst>
          </p:cNvPr>
          <p:cNvSpPr txBox="1"/>
          <p:nvPr>
            <p:custDataLst>
              <p:tags r:id="rId308"/>
            </p:custDataLst>
          </p:nvPr>
        </p:nvSpPr>
        <p:spPr>
          <a:xfrm>
            <a:off x="8297759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25</a:t>
            </a:r>
            <a:endParaRPr lang="en-US" sz="800" dirty="0"/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9D074EEF-E1C9-436C-9DA2-A099AB42BD29}"/>
              </a:ext>
            </a:extLst>
          </p:cNvPr>
          <p:cNvSpPr txBox="1"/>
          <p:nvPr>
            <p:custDataLst>
              <p:tags r:id="rId309"/>
            </p:custDataLst>
          </p:nvPr>
        </p:nvSpPr>
        <p:spPr>
          <a:xfrm>
            <a:off x="8297759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 dirty="0"/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90F04D5B-3550-41D8-9FF7-548309BC23BC}"/>
              </a:ext>
            </a:extLst>
          </p:cNvPr>
          <p:cNvSpPr txBox="1"/>
          <p:nvPr>
            <p:custDataLst>
              <p:tags r:id="rId310"/>
            </p:custDataLst>
          </p:nvPr>
        </p:nvSpPr>
        <p:spPr>
          <a:xfrm>
            <a:off x="8657756" y="436247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b="1"/>
              <a:t>SAT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A297D0DB-1691-4ADB-A16A-B17A708813DE}"/>
              </a:ext>
            </a:extLst>
          </p:cNvPr>
          <p:cNvSpPr txBox="1"/>
          <p:nvPr>
            <p:custDataLst>
              <p:tags r:id="rId311"/>
            </p:custDataLst>
          </p:nvPr>
        </p:nvSpPr>
        <p:spPr>
          <a:xfrm>
            <a:off x="8657756" y="457909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5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40D644BF-7C1A-42F2-9C28-3822094CC205}"/>
              </a:ext>
            </a:extLst>
          </p:cNvPr>
          <p:cNvSpPr txBox="1"/>
          <p:nvPr>
            <p:custDataLst>
              <p:tags r:id="rId312"/>
            </p:custDataLst>
          </p:nvPr>
        </p:nvSpPr>
        <p:spPr>
          <a:xfrm>
            <a:off x="8657756" y="479571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12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34C35E43-D76C-4E64-B21E-7B749D48DE7F}"/>
              </a:ext>
            </a:extLst>
          </p:cNvPr>
          <p:cNvSpPr txBox="1"/>
          <p:nvPr>
            <p:custDataLst>
              <p:tags r:id="rId313"/>
            </p:custDataLst>
          </p:nvPr>
        </p:nvSpPr>
        <p:spPr>
          <a:xfrm>
            <a:off x="8657756" y="501232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19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361612A5-3BDA-41D9-9D4D-BD48BD6EF0C3}"/>
              </a:ext>
            </a:extLst>
          </p:cNvPr>
          <p:cNvSpPr txBox="1"/>
          <p:nvPr>
            <p:custDataLst>
              <p:tags r:id="rId314"/>
            </p:custDataLst>
          </p:nvPr>
        </p:nvSpPr>
        <p:spPr>
          <a:xfrm>
            <a:off x="8657756" y="5228939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/>
              <a:t>26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218900D4-8013-4229-833D-1F21AB415791}"/>
              </a:ext>
            </a:extLst>
          </p:cNvPr>
          <p:cNvSpPr txBox="1"/>
          <p:nvPr>
            <p:custDataLst>
              <p:tags r:id="rId315"/>
            </p:custDataLst>
          </p:nvPr>
        </p:nvSpPr>
        <p:spPr>
          <a:xfrm>
            <a:off x="8657756" y="5445554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/>
          </a:p>
        </p:txBody>
      </p: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28BCB90A-F2E5-4AF9-AB36-675B819BF0E6}"/>
              </a:ext>
            </a:extLst>
          </p:cNvPr>
          <p:cNvCxnSpPr/>
          <p:nvPr>
            <p:custDataLst>
              <p:tags r:id="rId316"/>
            </p:custDataLst>
          </p:nvPr>
        </p:nvCxnSpPr>
        <p:spPr>
          <a:xfrm>
            <a:off x="6497777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5B8B5DD3-C630-4581-85B0-85E1FDF40514}"/>
              </a:ext>
            </a:extLst>
          </p:cNvPr>
          <p:cNvCxnSpPr/>
          <p:nvPr>
            <p:custDataLst>
              <p:tags r:id="rId317"/>
            </p:custDataLst>
          </p:nvPr>
        </p:nvCxnSpPr>
        <p:spPr>
          <a:xfrm>
            <a:off x="6857773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2326E75B-7682-4F77-A37A-15558832D678}"/>
              </a:ext>
            </a:extLst>
          </p:cNvPr>
          <p:cNvCxnSpPr/>
          <p:nvPr>
            <p:custDataLst>
              <p:tags r:id="rId318"/>
            </p:custDataLst>
          </p:nvPr>
        </p:nvCxnSpPr>
        <p:spPr>
          <a:xfrm>
            <a:off x="7217770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081979F-80EF-496D-8937-F3A623D99D96}"/>
              </a:ext>
            </a:extLst>
          </p:cNvPr>
          <p:cNvCxnSpPr/>
          <p:nvPr>
            <p:custDataLst>
              <p:tags r:id="rId319"/>
            </p:custDataLst>
          </p:nvPr>
        </p:nvCxnSpPr>
        <p:spPr>
          <a:xfrm>
            <a:off x="7577766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7DB12F18-80F2-432D-B782-A4D7596414DA}"/>
              </a:ext>
            </a:extLst>
          </p:cNvPr>
          <p:cNvCxnSpPr/>
          <p:nvPr>
            <p:custDataLst>
              <p:tags r:id="rId320"/>
            </p:custDataLst>
          </p:nvPr>
        </p:nvCxnSpPr>
        <p:spPr>
          <a:xfrm>
            <a:off x="7937762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FD7AE480-EAC3-44B0-8F20-C39ACA4CE4DC}"/>
              </a:ext>
            </a:extLst>
          </p:cNvPr>
          <p:cNvCxnSpPr/>
          <p:nvPr>
            <p:custDataLst>
              <p:tags r:id="rId321"/>
            </p:custDataLst>
          </p:nvPr>
        </p:nvCxnSpPr>
        <p:spPr>
          <a:xfrm>
            <a:off x="8297759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03B25056-DB67-44B0-931F-1271CAC0640F}"/>
              </a:ext>
            </a:extLst>
          </p:cNvPr>
          <p:cNvCxnSpPr/>
          <p:nvPr>
            <p:custDataLst>
              <p:tags r:id="rId322"/>
            </p:custDataLst>
          </p:nvPr>
        </p:nvCxnSpPr>
        <p:spPr>
          <a:xfrm>
            <a:off x="8657756" y="4254171"/>
            <a:ext cx="2872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TextBox 377">
            <a:extLst>
              <a:ext uri="{FF2B5EF4-FFF2-40B4-BE49-F238E27FC236}">
                <a16:creationId xmlns:a16="http://schemas.microsoft.com/office/drawing/2014/main" id="{5688A0BF-734E-4B94-B78F-E157F7CF7424}"/>
              </a:ext>
            </a:extLst>
          </p:cNvPr>
          <p:cNvSpPr txBox="1">
            <a:spLocks/>
          </p:cNvSpPr>
          <p:nvPr>
            <p:custDataLst>
              <p:tags r:id="rId323"/>
            </p:custDataLst>
          </p:nvPr>
        </p:nvSpPr>
        <p:spPr>
          <a:xfrm>
            <a:off x="6497776" y="4119642"/>
            <a:ext cx="2447191" cy="76940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pPr algn="ctr"/>
            <a:r>
              <a:rPr lang="en-US" sz="800" b="1" dirty="0"/>
              <a:t>DECEMBER 2020</a:t>
            </a:r>
          </a:p>
        </p:txBody>
      </p:sp>
      <p:sp>
        <p:nvSpPr>
          <p:cNvPr id="423" name="Rectangle 422">
            <a:extLst>
              <a:ext uri="{FF2B5EF4-FFF2-40B4-BE49-F238E27FC236}">
                <a16:creationId xmlns:a16="http://schemas.microsoft.com/office/drawing/2014/main" id="{43D86ACB-A999-4598-95B6-C287DE531DD9}"/>
              </a:ext>
            </a:extLst>
          </p:cNvPr>
          <p:cNvSpPr>
            <a:spLocks/>
          </p:cNvSpPr>
          <p:nvPr/>
        </p:nvSpPr>
        <p:spPr>
          <a:xfrm>
            <a:off x="6321342" y="4001470"/>
            <a:ext cx="2747346" cy="1994426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BE1F5AC9-AB21-43D9-8635-60CC9EECC36E}"/>
              </a:ext>
            </a:extLst>
          </p:cNvPr>
          <p:cNvSpPr>
            <a:spLocks/>
          </p:cNvSpPr>
          <p:nvPr/>
        </p:nvSpPr>
        <p:spPr>
          <a:xfrm>
            <a:off x="3464409" y="4001470"/>
            <a:ext cx="2747346" cy="1994426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9CC9A42A-33DB-4C0A-A11C-6AD130B4E937}"/>
              </a:ext>
            </a:extLst>
          </p:cNvPr>
          <p:cNvGrpSpPr/>
          <p:nvPr/>
        </p:nvGrpSpPr>
        <p:grpSpPr>
          <a:xfrm>
            <a:off x="6548058" y="1208283"/>
            <a:ext cx="2685591" cy="280004"/>
            <a:chOff x="6558568" y="1208283"/>
            <a:chExt cx="2685591" cy="280004"/>
          </a:xfrm>
        </p:grpSpPr>
        <p:sp>
          <p:nvSpPr>
            <p:cNvPr id="426" name="Rectangle 425">
              <a:extLst>
                <a:ext uri="{FF2B5EF4-FFF2-40B4-BE49-F238E27FC236}">
                  <a16:creationId xmlns:a16="http://schemas.microsoft.com/office/drawing/2014/main" id="{1946A6EB-06D2-4F94-9219-50E648B24050}"/>
                </a:ext>
              </a:extLst>
            </p:cNvPr>
            <p:cNvSpPr/>
            <p:nvPr/>
          </p:nvSpPr>
          <p:spPr>
            <a:xfrm flipV="1">
              <a:off x="6558568" y="1219957"/>
              <a:ext cx="101739" cy="11785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4" tIns="45717" rIns="91434" bIns="4571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73E4DFBA-2970-4A9C-8AB5-201B13438ACD}"/>
                </a:ext>
              </a:extLst>
            </p:cNvPr>
            <p:cNvSpPr txBox="1"/>
            <p:nvPr/>
          </p:nvSpPr>
          <p:spPr>
            <a:xfrm>
              <a:off x="6726199" y="1217332"/>
              <a:ext cx="1418990" cy="12561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sz="16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lang="x-none" sz="1600" baseline="0">
                  <a:latin typeface="+mn-lt"/>
                </a:defRPr>
              </a:lvl2pPr>
              <a:lvl3pPr marL="457200" lvl="2" indent="-265176" defTabSz="895350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lang="x-none" sz="1600" baseline="0">
                  <a:latin typeface="+mn-lt"/>
                </a:defRPr>
              </a:lvl3pPr>
              <a:lvl4pPr marL="612648" lvl="3" indent="-155448" defTabSz="895350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lang="x-none" sz="1600" baseline="0">
                  <a:latin typeface="+mn-lt"/>
                </a:defRPr>
              </a:lvl4pPr>
              <a:lvl5pPr marL="749808" lvl="4" indent="-128016" defTabSz="895350" eaLnBrk="1" latinLnBrk="0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lang="x-none"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9pPr>
            </a:lstStyle>
            <a:p>
              <a:r>
                <a:rPr lang="en-US" sz="800" dirty="0"/>
                <a:t>FONT Orientation</a:t>
              </a:r>
            </a:p>
          </p:txBody>
        </p:sp>
        <p:sp>
          <p:nvSpPr>
            <p:cNvPr id="428" name="Rectangle 427">
              <a:extLst>
                <a:ext uri="{FF2B5EF4-FFF2-40B4-BE49-F238E27FC236}">
                  <a16:creationId xmlns:a16="http://schemas.microsoft.com/office/drawing/2014/main" id="{3CAEFB72-09F8-4456-8309-AF4CF5351B81}"/>
                </a:ext>
              </a:extLst>
            </p:cNvPr>
            <p:cNvSpPr/>
            <p:nvPr/>
          </p:nvSpPr>
          <p:spPr>
            <a:xfrm flipV="1">
              <a:off x="7658839" y="1210908"/>
              <a:ext cx="101739" cy="1178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72C6188A-AD39-4BFD-96F8-2DB2966F8C81}"/>
                </a:ext>
              </a:extLst>
            </p:cNvPr>
            <p:cNvSpPr txBox="1"/>
            <p:nvPr/>
          </p:nvSpPr>
          <p:spPr>
            <a:xfrm>
              <a:off x="7784430" y="1208283"/>
              <a:ext cx="1418990" cy="12311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sz="16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lang="x-none" sz="1600" baseline="0">
                  <a:latin typeface="+mn-lt"/>
                </a:defRPr>
              </a:lvl2pPr>
              <a:lvl3pPr marL="457200" lvl="2" indent="-265176" defTabSz="895350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lang="x-none" sz="1600" baseline="0">
                  <a:latin typeface="+mn-lt"/>
                </a:defRPr>
              </a:lvl3pPr>
              <a:lvl4pPr marL="612648" lvl="3" indent="-155448" defTabSz="895350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lang="x-none" sz="1600" baseline="0">
                  <a:latin typeface="+mn-lt"/>
                </a:defRPr>
              </a:lvl4pPr>
              <a:lvl5pPr marL="749808" lvl="4" indent="-128016" defTabSz="895350" eaLnBrk="1" latinLnBrk="0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lang="x-none"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9pPr>
            </a:lstStyle>
            <a:p>
              <a:r>
                <a:rPr lang="en-US" sz="800" dirty="0"/>
                <a:t>Classes start / exams / break</a:t>
              </a:r>
            </a:p>
          </p:txBody>
        </p:sp>
        <p:sp>
          <p:nvSpPr>
            <p:cNvPr id="431" name="Rectangle 430">
              <a:extLst>
                <a:ext uri="{FF2B5EF4-FFF2-40B4-BE49-F238E27FC236}">
                  <a16:creationId xmlns:a16="http://schemas.microsoft.com/office/drawing/2014/main" id="{B201F0D6-4591-4D5D-B463-AA14D93E4E49}"/>
                </a:ext>
              </a:extLst>
            </p:cNvPr>
            <p:cNvSpPr/>
            <p:nvPr/>
          </p:nvSpPr>
          <p:spPr>
            <a:xfrm flipV="1">
              <a:off x="7676094" y="1351519"/>
              <a:ext cx="101739" cy="11785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solidFill>
                  <a:schemeClr val="bg1"/>
                </a:solidFill>
              </a:endParaRPr>
            </a:p>
          </p:txBody>
        </p:sp>
        <p:sp>
          <p:nvSpPr>
            <p:cNvPr id="432" name="TextBox 431">
              <a:extLst>
                <a:ext uri="{FF2B5EF4-FFF2-40B4-BE49-F238E27FC236}">
                  <a16:creationId xmlns:a16="http://schemas.microsoft.com/office/drawing/2014/main" id="{6A637120-6D6B-4316-93D0-1FD887F9CEA3}"/>
                </a:ext>
              </a:extLst>
            </p:cNvPr>
            <p:cNvSpPr txBox="1"/>
            <p:nvPr/>
          </p:nvSpPr>
          <p:spPr>
            <a:xfrm>
              <a:off x="7825169" y="1362675"/>
              <a:ext cx="1418990" cy="12561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0" lvl="0" indent="0" defTabSz="895350" eaLnBrk="1" latinLnBrk="0" hangingPunct="1">
                <a:buClr>
                  <a:schemeClr val="tx2"/>
                </a:buClr>
                <a:buSzPct val="100000"/>
                <a:defRPr lang="x-none" sz="1600" baseline="0">
                  <a:latin typeface="+mn-lt"/>
                </a:defRPr>
              </a:lvl1pPr>
              <a:lvl2pPr marL="193675" lvl="1" indent="-192088" defTabSz="895350" eaLnBrk="1" latinLnBrk="0" hangingPunct="1">
                <a:buClr>
                  <a:schemeClr val="tx2"/>
                </a:buClr>
                <a:buSzPct val="125000"/>
                <a:buFont typeface="Arial" panose="020B0604020202020204" pitchFamily="34" charset="0"/>
                <a:buChar char="▪"/>
                <a:defRPr lang="x-none" sz="1600" baseline="0">
                  <a:latin typeface="+mn-lt"/>
                </a:defRPr>
              </a:lvl2pPr>
              <a:lvl3pPr marL="457200" lvl="2" indent="-265176" defTabSz="895350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–"/>
                <a:defRPr lang="x-none" sz="1600" baseline="0">
                  <a:latin typeface="+mn-lt"/>
                </a:defRPr>
              </a:lvl3pPr>
              <a:lvl4pPr marL="612648" lvl="3" indent="-155448" defTabSz="895350" eaLnBrk="1" latinLnBrk="0" hangingPunct="1">
                <a:buClr>
                  <a:schemeClr val="tx2"/>
                </a:buClr>
                <a:buSzPct val="120000"/>
                <a:buFont typeface="Arial" panose="020B0604020202020204" pitchFamily="34" charset="0"/>
                <a:buChar char="▫"/>
                <a:defRPr lang="x-none" sz="1600" baseline="0">
                  <a:latin typeface="+mn-lt"/>
                </a:defRPr>
              </a:lvl4pPr>
              <a:lvl5pPr marL="749808" lvl="4" indent="-128016" defTabSz="895350" eaLnBrk="1" latinLnBrk="0" hangingPunct="1">
                <a:buClr>
                  <a:schemeClr val="tx2"/>
                </a:buClr>
                <a:buSzPct val="89000"/>
                <a:buFont typeface="Arial" panose="020B0604020202020204" pitchFamily="34" charset="0"/>
                <a:buChar char="-"/>
                <a:defRPr lang="x-none" sz="1600" baseline="0">
                  <a:latin typeface="+mn-lt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lang="x-none" sz="1600" baseline="0">
                  <a:latin typeface="+mn-lt"/>
                </a:defRPr>
              </a:lvl9pPr>
            </a:lstStyle>
            <a:p>
              <a:r>
                <a:rPr lang="en-US" sz="800" dirty="0"/>
                <a:t>Holidays</a:t>
              </a:r>
            </a:p>
          </p:txBody>
        </p:sp>
      </p:grpSp>
      <p:sp>
        <p:nvSpPr>
          <p:cNvPr id="367" name="TextBox 366">
            <a:extLst>
              <a:ext uri="{FF2B5EF4-FFF2-40B4-BE49-F238E27FC236}">
                <a16:creationId xmlns:a16="http://schemas.microsoft.com/office/drawing/2014/main" id="{6FDDB6D8-195A-4BBB-B241-DD9EAC6EF307}"/>
              </a:ext>
            </a:extLst>
          </p:cNvPr>
          <p:cNvSpPr txBox="1"/>
          <p:nvPr>
            <p:custDataLst>
              <p:tags r:id="rId324"/>
            </p:custDataLst>
          </p:nvPr>
        </p:nvSpPr>
        <p:spPr>
          <a:xfrm>
            <a:off x="3688669" y="348676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30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65D09B66-205F-43E9-9160-1B8D844D567B}"/>
              </a:ext>
            </a:extLst>
          </p:cNvPr>
          <p:cNvSpPr txBox="1"/>
          <p:nvPr>
            <p:custDataLst>
              <p:tags r:id="rId325"/>
            </p:custDataLst>
          </p:nvPr>
        </p:nvSpPr>
        <p:spPr>
          <a:xfrm>
            <a:off x="4048665" y="3486760"/>
            <a:ext cx="287212" cy="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31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D8CA32DE-5E42-4445-BAC1-7DCD2AC27073}"/>
              </a:ext>
            </a:extLst>
          </p:cNvPr>
          <p:cNvSpPr txBox="1"/>
          <p:nvPr/>
        </p:nvSpPr>
        <p:spPr>
          <a:xfrm>
            <a:off x="9470056" y="821898"/>
            <a:ext cx="2432456" cy="53976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76200" tIns="76200" rIns="76200" bIns="76200" rtlCol="0" anchor="ctr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1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1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1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Virtual orientation sessions will be scheduled every two weeks. Please align new employee’s start dates with orientation sessions.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224364E1-FB4D-F34A-A501-846F9D26CB54}"/>
              </a:ext>
            </a:extLst>
          </p:cNvPr>
          <p:cNvSpPr txBox="1"/>
          <p:nvPr>
            <p:custDataLst>
              <p:tags r:id="rId326"/>
            </p:custDataLst>
          </p:nvPr>
        </p:nvSpPr>
        <p:spPr>
          <a:xfrm>
            <a:off x="6554313" y="1407631"/>
            <a:ext cx="114300" cy="102280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 dirty="0"/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F8D1DBB1-9FD0-F040-B98C-D6EA77BA9F1B}"/>
              </a:ext>
            </a:extLst>
          </p:cNvPr>
          <p:cNvSpPr txBox="1"/>
          <p:nvPr/>
        </p:nvSpPr>
        <p:spPr>
          <a:xfrm>
            <a:off x="6731159" y="1399826"/>
            <a:ext cx="1418990" cy="125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FONT Coffee Chat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0928E0A2-8457-5940-BF14-D7AA982C5851}"/>
              </a:ext>
            </a:extLst>
          </p:cNvPr>
          <p:cNvSpPr txBox="1"/>
          <p:nvPr/>
        </p:nvSpPr>
        <p:spPr>
          <a:xfrm>
            <a:off x="6717564" y="1549779"/>
            <a:ext cx="1616207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FONT Resource Info session/Tour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06B1535B-49DD-AA40-A9AA-781D7EF9B7DD}"/>
              </a:ext>
            </a:extLst>
          </p:cNvPr>
          <p:cNvSpPr txBox="1"/>
          <p:nvPr>
            <p:custDataLst>
              <p:tags r:id="rId327"/>
            </p:custDataLst>
          </p:nvPr>
        </p:nvSpPr>
        <p:spPr>
          <a:xfrm>
            <a:off x="6560233" y="1554602"/>
            <a:ext cx="114300" cy="10228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 dirty="0"/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432CFEE1-730B-5D4F-B2C6-F8AB67FBFEC8}"/>
              </a:ext>
            </a:extLst>
          </p:cNvPr>
          <p:cNvSpPr txBox="1"/>
          <p:nvPr>
            <p:custDataLst>
              <p:tags r:id="rId328"/>
            </p:custDataLst>
          </p:nvPr>
        </p:nvSpPr>
        <p:spPr>
          <a:xfrm>
            <a:off x="644519" y="6406280"/>
            <a:ext cx="167939" cy="1812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0" rIns="0" bIns="0" rtlCol="0" anchor="t">
            <a:no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endParaRPr lang="en-US" sz="800" dirty="0"/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91599C14-E8A6-0548-AB1B-3201AE2232B6}"/>
              </a:ext>
            </a:extLst>
          </p:cNvPr>
          <p:cNvSpPr txBox="1"/>
          <p:nvPr/>
        </p:nvSpPr>
        <p:spPr>
          <a:xfrm>
            <a:off x="917650" y="6447537"/>
            <a:ext cx="1616207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lang="x-none" sz="1600"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panose="020B0604020202020204" pitchFamily="34" charset="0"/>
              <a:buChar char="▪"/>
              <a:defRPr lang="x-none" sz="1600" baseline="0">
                <a:latin typeface="+mn-lt"/>
              </a:defRPr>
            </a:lvl2pPr>
            <a:lvl3pPr marL="457200" lvl="2" indent="-265176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lang="x-none" sz="1600" baseline="0">
                <a:latin typeface="+mn-lt"/>
              </a:defRPr>
            </a:lvl3pPr>
            <a:lvl4pPr marL="612648" lvl="3" indent="-155448" defTabSz="895350" eaLnBrk="1" latinLnBrk="0" hangingPunct="1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defRPr lang="x-none" sz="1600" baseline="0">
                <a:latin typeface="+mn-lt"/>
              </a:defRPr>
            </a:lvl4pPr>
            <a:lvl5pPr marL="749808" lvl="4" indent="-128016" defTabSz="895350" eaLnBrk="1" latinLnBrk="0" hangingPunct="1">
              <a:buClr>
                <a:schemeClr val="tx2"/>
              </a:buClr>
              <a:buSzPct val="89000"/>
              <a:buFont typeface="Arial" panose="020B0604020202020204" pitchFamily="34" charset="0"/>
              <a:buChar char="-"/>
              <a:defRPr lang="x-none" sz="1600"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x-none" sz="1600" baseline="0">
                <a:latin typeface="+mn-lt"/>
              </a:defRPr>
            </a:lvl9pPr>
          </a:lstStyle>
          <a:p>
            <a:r>
              <a:rPr lang="en-US" sz="800" dirty="0"/>
              <a:t>FONT Happy Hour Trivia</a:t>
            </a:r>
          </a:p>
        </p:txBody>
      </p:sp>
      <p:sp>
        <p:nvSpPr>
          <p:cNvPr id="410" name="Right Triangle 409">
            <a:extLst>
              <a:ext uri="{FF2B5EF4-FFF2-40B4-BE49-F238E27FC236}">
                <a16:creationId xmlns:a16="http://schemas.microsoft.com/office/drawing/2014/main" id="{AA2944DB-DFA6-1444-BA4C-3BEFB564B6BC}"/>
              </a:ext>
            </a:extLst>
          </p:cNvPr>
          <p:cNvSpPr>
            <a:spLocks/>
          </p:cNvSpPr>
          <p:nvPr/>
        </p:nvSpPr>
        <p:spPr>
          <a:xfrm rot="10800000">
            <a:off x="6895685" y="4755372"/>
            <a:ext cx="228600" cy="228587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16" name="Right Triangle 415">
            <a:extLst>
              <a:ext uri="{FF2B5EF4-FFF2-40B4-BE49-F238E27FC236}">
                <a16:creationId xmlns:a16="http://schemas.microsoft.com/office/drawing/2014/main" id="{308A2305-E919-3D4D-923E-2584CEB3B672}"/>
              </a:ext>
            </a:extLst>
          </p:cNvPr>
          <p:cNvSpPr>
            <a:spLocks/>
          </p:cNvSpPr>
          <p:nvPr/>
        </p:nvSpPr>
        <p:spPr>
          <a:xfrm>
            <a:off x="6868307" y="4733666"/>
            <a:ext cx="228600" cy="228587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7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03234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lt;root reqver=&quot;23045&quot;&gt;&lt;version val=&quot;2412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4&quot;&gt;&lt;elem m_fUsage=&quot;2.30048999999999990000E+000&quot;&gt;&lt;m_msothmcolidx val=&quot;0&quot;/&gt;&lt;m_rgb r=&quot;66&quot; g=&quot;66&quot; b=&quot;66&quot;/&gt;&lt;m_nBrightness val=&quot;0&quot;/&gt;&lt;/elem&gt;&lt;elem m_fUsage=&quot;1.00000000000000000000E+000&quot;&gt;&lt;m_msothmcolidx val=&quot;0&quot;/&gt;&lt;m_rgb r=&quot;F2&quot; g=&quot;7F&quot; b=&quot;00&quot;/&gt;&lt;m_nBrightness val=&quot;0&quot;/&gt;&lt;/elem&gt;&lt;elem m_fUsage=&quot;7.29000000000000090000E-001&quot;&gt;&lt;m_msothmcolidx val=&quot;0&quot;/&gt;&lt;m_rgb r=&quot;CD&quot; g=&quot;20&quot; b=&quot;2C&quot;/&gt;&lt;m_nBrightness val=&quot;0&quot;/&gt;&lt;/elem&gt;&lt;elem m_fUsage=&quot;6.56100000000000130000E-001&quot;&gt;&lt;m_msothmcolidx val=&quot;0&quot;/&gt;&lt;m_rgb r=&quot;A3&quot; g=&quot;B3&quot; b=&quot;0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PVERSION" val="5"/>
  <p:tag name="TPFULLVERSION" val="5.3.2.24"/>
  <p:tag name="PPTVERSION" val="14"/>
  <p:tag name="TPOS" val="2"/>
  <p:tag name="APLORISREVISION" val="9"/>
  <p:tag name="ACCENT" val="4"/>
  <p:tag name="LINE" val="2"/>
  <p:tag name="ISNEWSLIDENUMBER" val="False"/>
  <p:tag name="NEWNAMES2" val="True"/>
  <p:tag name="NEWNAMES" val="True"/>
  <p:tag name="PREVIOUSNAME" val="C:\Users\Joanna Zacharek\Box Sync\2015 02 VGM Automation Program\VGM tools development\Tools in Progress\Template Design\Base templates\October version\EN_BASEFORM_4x3_FF1.potx"/>
  <p:tag name="TEMPLATECREATED" val="2019-09-27 02:57 PM"/>
  <p:tag name="TEMPLATELASTEDITED" val="2019-10-13 12:22 PM"/>
  <p:tag name="MTBTACCENT" val="Accent1ColorBoldText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lowLin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97.88071"/>
  <p:tag name="HEIGHT" val="-2.7696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107.8807"/>
  <p:tag name="HEIGHT" val="-2.7696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57.88071"/>
  <p:tag name="HEIGHT" val="-2.7696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67.88071"/>
  <p:tag name="HEIGHT" val="-2.7696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77.88071"/>
  <p:tag name="HEIGHT" val="-2.7696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87.88071"/>
  <p:tag name="HEIGHT" val="-2.7696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97.88071"/>
  <p:tag name="HEIGHT" val="-2.7696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107.8807"/>
  <p:tag name="HEIGHT" val="-2.7696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57.88071"/>
  <p:tag name="HEIGHT" val="-2.7696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67.88071"/>
  <p:tag name="HEIGHT" val="-2.7696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itleBox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77.88071"/>
  <p:tag name="HEIGHT" val="-2.7696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87.88071"/>
  <p:tag name="HEIGHT" val="-2.76964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97.88071"/>
  <p:tag name="HEIGHT" val="-2.7696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107.8807"/>
  <p:tag name="HEIGHT" val="-2.7696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57.88071"/>
  <p:tag name="HEIGHT" val="-2.7696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67.88071"/>
  <p:tag name="HEIGHT" val="-2.76964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77.88071"/>
  <p:tag name="HEIGHT" val="-2.7696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87.88071"/>
  <p:tag name="HEIGHT" val="-2.76964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97.88071"/>
  <p:tag name="HEIGHT" val="-2.76964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107.8807"/>
  <p:tag name="HEIGHT" val="-2.7696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DoubleChevron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57.88071"/>
  <p:tag name="HEIGHT" val="-2.7696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67.88071"/>
  <p:tag name="HEIGHT" val="-2.7696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77.88071"/>
  <p:tag name="HEIGHT" val="-2.7696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Alph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87.88071"/>
  <p:tag name="HEIGHT" val="-2.7696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97.88071"/>
  <p:tag name="HEIGHT" val="-2.7696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107.8807"/>
  <p:tag name="HEIGHT" val="-2.7696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117.8807"/>
  <p:tag name="HEIGHT" val="-2.76964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57.88071"/>
  <p:tag name="HEIGHT" val="-2.7696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67.88071"/>
  <p:tag name="HEIGHT" val="-2.7696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77.88071"/>
  <p:tag name="HEIGHT" val="-2.7696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87.88071"/>
  <p:tag name="HEIGHT" val="-2.7696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97.88071"/>
  <p:tag name="HEIGHT" val="-2.76964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107.8807"/>
  <p:tag name="HEIGHT" val="-2.7696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rackerNum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117.8807"/>
  <p:tag name="HEIGHT" val="-2.7696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57.88071"/>
  <p:tag name="HEIGHT" val="-2.76964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67.88071"/>
  <p:tag name="HEIGHT" val="-2.7696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77.88071"/>
  <p:tag name="HEIGHT" val="-2.76964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87.88071"/>
  <p:tag name="HEIGHT" val="-2.7696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97.88071"/>
  <p:tag name="HEIGHT" val="-2.76964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107.8807"/>
  <p:tag name="HEIGHT" val="-2.76964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117.8807"/>
  <p:tag name="HEIGHT" val="-2.7696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57.88071"/>
  <p:tag name="HEIGHT" val="-2.76964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67.88071"/>
  <p:tag name="HEIGHT" val="-2.7696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TextOva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77.88071"/>
  <p:tag name="HEIGHT" val="-2.7696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87.88071"/>
  <p:tag name="HEIGHT" val="-2.76964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97.88071"/>
  <p:tag name="HEIGHT" val="-2.7696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107.8807"/>
  <p:tag name="HEIGHT" val="-2.7696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117.8807"/>
  <p:tag name="HEIGHT" val="-2.76964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57.88071"/>
  <p:tag name="HEIGHT" val="-2.76964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67.88071"/>
  <p:tag name="HEIGHT" val="-2.76964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77.88071"/>
  <p:tag name="HEIGHT" val="-2.76964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87.88071"/>
  <p:tag name="HEIGHT" val="-2.76964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97.88071"/>
  <p:tag name="HEIGHT" val="-2.7696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plitFlow"/>
  <p:tag name="ISFLAT" val="Tru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107.8807"/>
  <p:tag name="HEIGHT" val="-2.7696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117.8807"/>
  <p:tag name="HEIGHT" val="-2.76964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57.88071"/>
  <p:tag name="HEIGHT" val="-2.76964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67.88071"/>
  <p:tag name="HEIGHT" val="-2.76964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77.88071"/>
  <p:tag name="HEIGHT" val="-2.7696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87.88071"/>
  <p:tag name="HEIGHT" val="-2.7696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97.88071"/>
  <p:tag name="HEIGHT" val="-2.76964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107.8807"/>
  <p:tag name="HEIGHT" val="-2.7696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117.8807"/>
  <p:tag name="HEIGHT" val="-2.76964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57.88071"/>
  <p:tag name="HEIGHT" val="-2.7696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ConnectorRectangl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67.88071"/>
  <p:tag name="HEIGHT" val="-2.7696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77.88071"/>
  <p:tag name="HEIGHT" val="-2.76964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87.88071"/>
  <p:tag name="HEIGHT" val="-2.76964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97.88071"/>
  <p:tag name="HEIGHT" val="-2.76964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107.8807"/>
  <p:tag name="HEIGHT" val="-2.76964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117.8807"/>
  <p:tag name="HEIGHT" val="-2.76964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KeyTakeaway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HEIGHT" val="19.38748"/>
  <p:tag name="TOP" val="28.49323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HEIGHT" val="19.38748"/>
  <p:tag name="TOP" val="28.49323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57.88071"/>
  <p:tag name="HEIGHT" val="-2.76964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67.88071"/>
  <p:tag name="HEIGHT" val="-2.76964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77.88071"/>
  <p:tag name="HEIGHT" val="-2.76964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87.88071"/>
  <p:tag name="HEIGHT" val="-2.76964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97.88071"/>
  <p:tag name="HEIGHT" val="-2.7696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107.8807"/>
  <p:tag name="HEIGHT" val="-2.76964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57.88071"/>
  <p:tag name="HEIGHT" val="-2.76964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67.88071"/>
  <p:tag name="HEIGHT" val="-2.76964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77.88071"/>
  <p:tag name="HEIGHT" val="-2.7696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87.88071"/>
  <p:tag name="HEIGHT" val="-2.76964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97.88071"/>
  <p:tag name="HEIGHT" val="-2.76964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107.8807"/>
  <p:tag name="HEIGHT" val="-2.76964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57.88071"/>
  <p:tag name="HEIGHT" val="-2.76964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67.88071"/>
  <p:tag name="HEIGHT" val="-2.76964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77.88071"/>
  <p:tag name="HEIGHT" val="-2.769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EmptyMoon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87.88071"/>
  <p:tag name="HEIGHT" val="-2.76964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97.88071"/>
  <p:tag name="HEIGHT" val="-2.76964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107.8807"/>
  <p:tag name="HEIGHT" val="-2.76964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57.88071"/>
  <p:tag name="HEIGHT" val="-2.76964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67.88071"/>
  <p:tag name="HEIGHT" val="-2.76964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77.88071"/>
  <p:tag name="HEIGHT" val="-2.76964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87.88071"/>
  <p:tag name="HEIGHT" val="-2.76964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97.88071"/>
  <p:tag name="HEIGHT" val="-2.76964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107.8807"/>
  <p:tag name="HEIGHT" val="-2.76964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57.88071"/>
  <p:tag name="HEIGHT" val="-2.7696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QuaterMoon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67.88071"/>
  <p:tag name="HEIGHT" val="-2.76964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77.88071"/>
  <p:tag name="HEIGHT" val="-2.76964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87.88071"/>
  <p:tag name="HEIGHT" val="-2.76964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97.88071"/>
  <p:tag name="HEIGHT" val="-2.76964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107.8807"/>
  <p:tag name="HEIGHT" val="-2.7696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57.88071"/>
  <p:tag name="HEIGHT" val="-2.76964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67.88071"/>
  <p:tag name="HEIGHT" val="-2.76964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77.88071"/>
  <p:tag name="HEIGHT" val="-2.76964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87.88071"/>
  <p:tag name="HEIGHT" val="-2.76964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97.88071"/>
  <p:tag name="HEIGHT" val="-2.7696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Moon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107.8807"/>
  <p:tag name="HEIGHT" val="-2.76964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57.88071"/>
  <p:tag name="HEIGHT" val="-2.76964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67.88071"/>
  <p:tag name="HEIGHT" val="-2.76964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77.88071"/>
  <p:tag name="HEIGHT" val="-2.76964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87.88071"/>
  <p:tag name="HEIGHT" val="-2.76964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97.88071"/>
  <p:tag name="HEIGHT" val="-2.76964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107.8807"/>
  <p:tag name="HEIGHT" val="-2.76964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3QuaterMoon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57.88071"/>
  <p:tag name="HEIGHT" val="-2.76964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67.88071"/>
  <p:tag name="HEIGHT" val="-2.76964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77.88071"/>
  <p:tag name="HEIGHT" val="-2.76964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87.88071"/>
  <p:tag name="HEIGHT" val="-2.76964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97.88071"/>
  <p:tag name="HEIGHT" val="-2.76964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107.8807"/>
  <p:tag name="HEIGHT" val="-2.7696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Moon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57.88071"/>
  <p:tag name="HEIGHT" val="-2.76964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67.88071"/>
  <p:tag name="HEIGHT" val="-2.76964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77.88071"/>
  <p:tag name="HEIGHT" val="-2.76964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87.88071"/>
  <p:tag name="HEIGHT" val="-2.76964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97.88071"/>
  <p:tag name="HEIGHT" val="-2.76964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107.8807"/>
  <p:tag name="HEIGHT" val="-2.76964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117.8807"/>
  <p:tag name="HEIGHT" val="-2.76964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57.88071"/>
  <p:tag name="HEIGHT" val="-2.76964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67.88071"/>
  <p:tag name="HEIGHT" val="-2.76964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77.88071"/>
  <p:tag name="HEIGHT" val="-2.7696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87.88071"/>
  <p:tag name="HEIGHT" val="-2.76964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97.88071"/>
  <p:tag name="HEIGHT" val="-2.76964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107.8807"/>
  <p:tag name="HEIGHT" val="-2.76964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117.8807"/>
  <p:tag name="HEIGHT" val="-2.76964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57.88071"/>
  <p:tag name="HEIGHT" val="-2.76964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67.88071"/>
  <p:tag name="HEIGHT" val="-2.76964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77.88071"/>
  <p:tag name="HEIGHT" val="-2.76964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87.88071"/>
  <p:tag name="HEIGHT" val="-2.76964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97.88071"/>
  <p:tag name="HEIGHT" val="-2.76964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107.8807"/>
  <p:tag name="HEIGHT" val="-2.7696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5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117.8807"/>
  <p:tag name="HEIGHT" val="-2.76964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57.88071"/>
  <p:tag name="HEIGHT" val="-2.76964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67.88071"/>
  <p:tag name="HEIGHT" val="-2.76964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77.88071"/>
  <p:tag name="HEIGHT" val="-2.76964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87.88071"/>
  <p:tag name="HEIGHT" val="-2.76964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97.88071"/>
  <p:tag name="HEIGHT" val="-2.76964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107.8807"/>
  <p:tag name="HEIGHT" val="-2.76964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117.8807"/>
  <p:tag name="HEIGHT" val="-2.76964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57.88071"/>
  <p:tag name="HEIGHT" val="-2.76964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67.88071"/>
  <p:tag name="HEIGHT" val="-2.7696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77.88071"/>
  <p:tag name="HEIGHT" val="-2.76964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87.88071"/>
  <p:tag name="HEIGHT" val="-2.76964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97.88071"/>
  <p:tag name="HEIGHT" val="-2.76964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107.8807"/>
  <p:tag name="HEIGHT" val="-2.76964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117.8807"/>
  <p:tag name="HEIGHT" val="-2.76964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57.88071"/>
  <p:tag name="HEIGHT" val="-2.76964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67.88071"/>
  <p:tag name="HEIGHT" val="-2.76964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77.88071"/>
  <p:tag name="HEIGHT" val="-2.76964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87.88071"/>
  <p:tag name="HEIGHT" val="-2.76964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97.88071"/>
  <p:tag name="HEIGHT" val="-2.7696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4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107.8807"/>
  <p:tag name="HEIGHT" val="-2.76964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117.8807"/>
  <p:tag name="HEIGHT" val="-2.76964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HEIGHT" val="19.38748"/>
  <p:tag name="TOP" val="28.4932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HEIGHT" val="19.38748"/>
  <p:tag name="TOP" val="28.49323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57.88071"/>
  <p:tag name="HEIGHT" val="-2.76964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67.88071"/>
  <p:tag name="HEIGHT" val="-2.76964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77.88071"/>
  <p:tag name="HEIGHT" val="-2.76964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87.88071"/>
  <p:tag name="HEIGHT" val="-2.76964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97.88071"/>
  <p:tag name="HEIGHT" val="-2.76964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107.8807"/>
  <p:tag name="HEIGHT" val="-2.76964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57.88071"/>
  <p:tag name="HEIGHT" val="-2.76964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67.88071"/>
  <p:tag name="HEIGHT" val="-2.76964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77.88071"/>
  <p:tag name="HEIGHT" val="-2.7696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3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87.88071"/>
  <p:tag name="HEIGHT" val="-2.76964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97.88071"/>
  <p:tag name="HEIGHT" val="-2.76964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107.8807"/>
  <p:tag name="HEIGHT" val="-2.76964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57.88071"/>
  <p:tag name="HEIGHT" val="-2.76964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67.88071"/>
  <p:tag name="HEIGHT" val="-2.76964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77.88071"/>
  <p:tag name="HEIGHT" val="-2.76964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87.88071"/>
  <p:tag name="HEIGHT" val="-2.76964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97.88071"/>
  <p:tag name="HEIGHT" val="-2.76964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107.8807"/>
  <p:tag name="HEIGHT" val="-2.76964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117.8807"/>
  <p:tag name="HEIGHT" val="-2.7696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57.88071"/>
  <p:tag name="HEIGHT" val="-2.76964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67.88071"/>
  <p:tag name="HEIGHT" val="-2.76964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77.88071"/>
  <p:tag name="HEIGHT" val="-2.76964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87.88071"/>
  <p:tag name="HEIGHT" val="-2.76964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97.88071"/>
  <p:tag name="HEIGHT" val="-2.76964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107.8807"/>
  <p:tag name="HEIGHT" val="-2.76964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117.8807"/>
  <p:tag name="HEIGHT" val="-2.76964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57.88071"/>
  <p:tag name="HEIGHT" val="-2.76964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67.88071"/>
  <p:tag name="HEIGHT" val="-2.76964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77.88071"/>
  <p:tag name="HEIGHT" val="-2.7696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2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87.88071"/>
  <p:tag name="HEIGHT" val="-2.76964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97.88071"/>
  <p:tag name="HEIGHT" val="-2.76964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107.8807"/>
  <p:tag name="HEIGHT" val="-2.76964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117.8807"/>
  <p:tag name="HEIGHT" val="-2.76964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57.88071"/>
  <p:tag name="HEIGHT" val="-2.76964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67.88071"/>
  <p:tag name="HEIGHT" val="-2.76964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77.88071"/>
  <p:tag name="HEIGHT" val="-2.76964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87.88071"/>
  <p:tag name="HEIGHT" val="-2.76964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97.88071"/>
  <p:tag name="HEIGHT" val="-2.76964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107.8807"/>
  <p:tag name="HEIGHT" val="-2.7696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117.8807"/>
  <p:tag name="HEIGHT" val="-2.76964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57.88071"/>
  <p:tag name="HEIGHT" val="-2.76964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67.88071"/>
  <p:tag name="HEIGHT" val="-2.76964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77.88071"/>
  <p:tag name="HEIGHT" val="-2.76964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87.88071"/>
  <p:tag name="HEIGHT" val="-2.76964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97.88071"/>
  <p:tag name="HEIGHT" val="-2.76964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107.8807"/>
  <p:tag name="HEIGHT" val="-2.76964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117.8807"/>
  <p:tag name="HEIGHT" val="-2.76964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GLE" val="1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57.88071"/>
  <p:tag name="HEIGHT" val="-2.76964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67.88071"/>
  <p:tag name="HEIGHT" val="-2.76964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77.88071"/>
  <p:tag name="HEIGHT" val="-2.76964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87.88071"/>
  <p:tag name="HEIGHT" val="-2.76964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97.88071"/>
  <p:tag name="HEIGHT" val="-2.7696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107.8807"/>
  <p:tag name="HEIGHT" val="-2.76964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57.88071"/>
  <p:tag name="HEIGHT" val="-2.76964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67.88071"/>
  <p:tag name="HEIGHT" val="-2.76964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77.88071"/>
  <p:tag name="HEIGHT" val="-2.76964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87.88071"/>
  <p:tag name="HEIGHT" val="-2.76964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97.88071"/>
  <p:tag name="HEIGHT" val="-2.76964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107.8807"/>
  <p:tag name="HEIGHT" val="-2.76964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57.88071"/>
  <p:tag name="HEIGHT" val="-2.76964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67.88071"/>
  <p:tag name="HEIGHT" val="-2.76964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77.88071"/>
  <p:tag name="HEIGHT" val="-2.7696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87.88071"/>
  <p:tag name="HEIGHT" val="-2.76964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97.88071"/>
  <p:tag name="HEIGHT" val="-2.76964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107.8807"/>
  <p:tag name="HEIGHT" val="-2.76964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57.88071"/>
  <p:tag name="HEIGHT" val="-2.76964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67.88071"/>
  <p:tag name="HEIGHT" val="-2.76964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77.88071"/>
  <p:tag name="HEIGHT" val="-2.76964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87.88071"/>
  <p:tag name="HEIGHT" val="-2.76964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97.88071"/>
  <p:tag name="HEIGHT" val="-2.76964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107.8807"/>
  <p:tag name="HEIGHT" val="-2.76964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57.88071"/>
  <p:tag name="HEIGHT" val="-2.7696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67.88071"/>
  <p:tag name="HEIGHT" val="-2.76964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77.88071"/>
  <p:tag name="HEIGHT" val="-2.76964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87.88071"/>
  <p:tag name="HEIGHT" val="-2.76964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97.88071"/>
  <p:tag name="HEIGHT" val="-2.76964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415.2517"/>
  <p:tag name="WIDTH" val="78.92142"/>
  <p:tag name="TOP" val="107.8807"/>
  <p:tag name="HEIGHT" val="-2.76964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57.88071"/>
  <p:tag name="HEIGHT" val="-2.76964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67.88071"/>
  <p:tag name="HEIGHT" val="-2.76964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77.88071"/>
  <p:tag name="HEIGHT" val="-2.76964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87.88071"/>
  <p:tag name="HEIGHT" val="-2.76964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97.88071"/>
  <p:tag name="HEIGHT" val="-2.7696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107.8807"/>
  <p:tag name="HEIGHT" val="-2.76964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57.88071"/>
  <p:tag name="HEIGHT" val="-2.76964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67.88071"/>
  <p:tag name="HEIGHT" val="-2.76964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77.88071"/>
  <p:tag name="HEIGHT" val="-2.76964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87.88071"/>
  <p:tag name="HEIGHT" val="-2.76964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97.88071"/>
  <p:tag name="HEIGHT" val="-2.76964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613.0945"/>
  <p:tag name="WIDTH" val="78.92142"/>
  <p:tag name="TOP" val="107.8807"/>
  <p:tag name="HEIGHT" val="-2.76964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HTitleDiv"/>
  <p:tag name="MTNUMBER" val="0.367400376762916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HEIGHT" val="19.38748"/>
  <p:tag name="TOP" val="28.49323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107.8807"/>
  <p:tag name="HEIGHT" val="-2.76964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107.8807"/>
  <p:tag name="HEIGHT" val="-2.76964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87.88071"/>
  <p:tag name="HEIGHT" val="-2.76964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87.88071"/>
  <p:tag name="HEIGHT" val="-2.76964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514.173"/>
  <p:tag name="WIDTH" val="78.92142"/>
  <p:tag name="TOP" val="87.88071"/>
  <p:tag name="HEIGHT" val="-2.7696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ody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BulletRectangle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Shap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TopTex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Shap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1BoatBottomText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2BoatBottomShap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2BoatBottomText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lo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lo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lo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wHeader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Shap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ingleBoatTex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SKY7BpGHObmG.Ba5Xd32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dM2fQLF_C6CQ73qVTpZ6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2kRaAeRmd8v7q3BfZ_oz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PLORISLIBID" val="L8168ae8c-4f0b-4904-8e24-73fe05883238.1.mrzRCA=="/>
  <p:tag name="APLORISLIBHASH" val="1.16Ulvrqm3BG6LNJ5uReAAGSawwKOA=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2015bFlSrSsKdKMVu5z8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HEIGHT" val="19.38748"/>
  <p:tag name="TOP" val="28.4932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57.88071"/>
  <p:tag name="HEIGHT" val="-2.7696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67.88071"/>
  <p:tag name="HEIGHT" val="-2.7696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77.88071"/>
  <p:tag name="HEIGHT" val="-2.7696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87.88071"/>
  <p:tag name="HEIGHT" val="-2.7696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97.88071"/>
  <p:tag name="HEIGHT" val="-2.7696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9.56606"/>
  <p:tag name="WIDTH" val="78.92142"/>
  <p:tag name="TOP" val="107.8807"/>
  <p:tag name="HEIGHT" val="-2.7696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57.88071"/>
  <p:tag name="HEIGHT" val="-2.7696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67.88071"/>
  <p:tag name="HEIGHT" val="-2.7696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77.88071"/>
  <p:tag name="HEIGHT" val="-2.7696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87.88071"/>
  <p:tag name="HEIGHT" val="-2.7696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97.88071"/>
  <p:tag name="HEIGHT" val="-2.7696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118.4875"/>
  <p:tag name="WIDTH" val="78.92142"/>
  <p:tag name="TOP" val="107.8807"/>
  <p:tag name="HEIGHT" val="-2.7696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lo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57.88071"/>
  <p:tag name="HEIGHT" val="-2.76964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67.88071"/>
  <p:tag name="HEIGHT" val="-2.7696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77.88071"/>
  <p:tag name="HEIGHT" val="-2.7696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87.88071"/>
  <p:tag name="HEIGHT" val="-2.7696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97.88071"/>
  <p:tag name="HEIGHT" val="-2.7696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217.4089"/>
  <p:tag name="WIDTH" val="78.92142"/>
  <p:tag name="TOP" val="107.8807"/>
  <p:tag name="HEIGHT" val="-2.7696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57.88071"/>
  <p:tag name="HEIGHT" val="-2.7696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67.88071"/>
  <p:tag name="HEIGHT" val="-2.7696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77.88071"/>
  <p:tag name="HEIGHT" val="-2.7696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TTABLE" val="Cell"/>
  <p:tag name="MTNUMBER" val="0.367400376762916"/>
  <p:tag name="LEFT" val="316.3303"/>
  <p:tag name="WIDTH" val="78.92142"/>
  <p:tag name="TOP" val="87.88071"/>
  <p:tag name="HEIGHT" val="-2.76964"/>
</p:tagLst>
</file>

<file path=ppt/theme/theme1.xml><?xml version="1.0" encoding="utf-8"?>
<a:theme xmlns:a="http://schemas.openxmlformats.org/drawingml/2006/main" name="4082QR_CF v2 16x9">
  <a:themeElements>
    <a:clrScheme name="Custom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91B1E"/>
      </a:accent1>
      <a:accent2>
        <a:srgbClr val="FFCC00"/>
      </a:accent2>
      <a:accent3>
        <a:srgbClr val="878787"/>
      </a:accent3>
      <a:accent4>
        <a:srgbClr val="CCCCCC"/>
      </a:accent4>
      <a:accent5>
        <a:srgbClr val="5A5A5A"/>
      </a:accent5>
      <a:accent6>
        <a:srgbClr val="808080"/>
      </a:accent6>
      <a:hlink>
        <a:srgbClr val="878787"/>
      </a:hlink>
      <a:folHlink>
        <a:srgbClr val="CCCCCC"/>
      </a:folHlink>
    </a:clrScheme>
    <a:fontScheme name="Cust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 sz="160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91B1E"/>
        </a:accent1>
        <a:accent2>
          <a:srgbClr val="FFCC00"/>
        </a:accent2>
        <a:accent3>
          <a:srgbClr val="878787"/>
        </a:accent3>
        <a:accent4>
          <a:srgbClr val="CCCCCC"/>
        </a:accent4>
        <a:accent5>
          <a:srgbClr val="5A5A5A"/>
        </a:accent5>
        <a:accent6>
          <a:srgbClr val="808080"/>
        </a:accent6>
        <a:hlink>
          <a:srgbClr val="87878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/>
  <a:extLst>
    <a:ext uri="{05A4C25C-085E-4340-85A3-A5531E510DB2}">
      <thm15:themeFamily xmlns:thm15="http://schemas.microsoft.com/office/thememl/2012/main" name="4082QR_CF v3 16x9.potx" id="{7A091AE2-3E2E-4601-BF3A-56E55FE5D36C}" vid="{17B51463-35FB-44B5-A6F5-886D294D3C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4082QR_CF v3 16x9</Template>
  <TotalTime>0</TotalTime>
  <Words>317</Words>
  <Application>Microsoft Macintosh PowerPoint</Application>
  <PresentationFormat>Widescreen</PresentationFormat>
  <Paragraphs>245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 Antiqua</vt:lpstr>
      <vt:lpstr>4082QR_CF v2 16x9</vt:lpstr>
      <vt:lpstr>think-cell Slide</vt:lpstr>
      <vt:lpstr>2020 Schedule of USC New Employee Virtual Orientation, Coffee Chat, Resource Info Session/Tours</vt:lpstr>
      <vt:lpstr>Schedule of Virtual Orientations, Coffee Chats, and Resource Info Sessions/Tours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2015-10-15T15:41:18Z</cp:lastPrinted>
  <dcterms:created xsi:type="dcterms:W3CDTF">2019-10-25T04:26:31Z</dcterms:created>
  <dcterms:modified xsi:type="dcterms:W3CDTF">2020-10-27T18:24:40Z</dcterms:modified>
  <cp:category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Created">
    <vt:lpwstr>2019-09-27 02:57 PM</vt:lpwstr>
  </property>
  <property fmtid="{D5CDD505-2E9C-101B-9397-08002B2CF9AE}" pid="3" name="TemplateLastEdited">
    <vt:lpwstr>2019-10-13 12:22 PM</vt:lpwstr>
  </property>
</Properties>
</file>